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96" r:id="rId4"/>
    <p:sldId id="301" r:id="rId5"/>
    <p:sldId id="298" r:id="rId6"/>
    <p:sldId id="297" r:id="rId7"/>
    <p:sldId id="299" r:id="rId8"/>
    <p:sldId id="300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9259A3"/>
    <a:srgbClr val="FF7E8C"/>
    <a:srgbClr val="00FFF0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8"/>
    <p:restoredTop sz="96327"/>
  </p:normalViewPr>
  <p:slideViewPr>
    <p:cSldViewPr snapToGrid="0">
      <p:cViewPr>
        <p:scale>
          <a:sx n="114" d="100"/>
          <a:sy n="114" d="100"/>
        </p:scale>
        <p:origin x="72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3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Natural Language Processing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natural language processing expert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  <p:pic>
        <p:nvPicPr>
          <p:cNvPr id="4" name="Picture 14" descr="Machine Learning PNG Background - PNG All | PNG All">
            <a:extLst>
              <a:ext uri="{FF2B5EF4-FFF2-40B4-BE49-F238E27FC236}">
                <a16:creationId xmlns:a16="http://schemas.microsoft.com/office/drawing/2014/main" id="{372B06F8-11FF-10A9-5D94-7ED7A52E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" y="3775652"/>
            <a:ext cx="2304143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re Chatbot Developers | Hire Remote Chatbot Developers -Prismetric">
            <a:extLst>
              <a:ext uri="{FF2B5EF4-FFF2-40B4-BE49-F238E27FC236}">
                <a16:creationId xmlns:a16="http://schemas.microsoft.com/office/drawing/2014/main" id="{BDCD2D21-A4F5-6FB6-E994-317D5FAB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3" y="3429000"/>
            <a:ext cx="3229303" cy="32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A40A7DBF-D0DA-2E02-860D-F6F6816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Techniques used for NLP and Speech Processing Include………..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Feedforward Neural Networks </a:t>
            </a:r>
          </a:p>
          <a:p>
            <a:pPr marL="0" indent="0">
              <a:buNone/>
            </a:pPr>
            <a:r>
              <a:rPr lang="en-US" dirty="0"/>
              <a:t>b) RNNs, LSTMs &amp;GRUs</a:t>
            </a:r>
          </a:p>
          <a:p>
            <a:pPr marL="0" indent="0">
              <a:buNone/>
            </a:pPr>
            <a:r>
              <a:rPr lang="en-US" dirty="0"/>
              <a:t>c) CNNs</a:t>
            </a:r>
          </a:p>
          <a:p>
            <a:pPr marL="0" indent="0">
              <a:buNone/>
            </a:pPr>
            <a:r>
              <a:rPr lang="en-US" dirty="0"/>
              <a:t>d) Transformers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CAE83-FB4E-3A0E-BDF8-8AED32699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1573"/>
            <a:ext cx="7391400" cy="533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25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Among the parameters to tune in a neural network………..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The number of hidden layers</a:t>
            </a:r>
          </a:p>
          <a:p>
            <a:pPr marL="0" indent="0">
              <a:buNone/>
            </a:pPr>
            <a:r>
              <a:rPr lang="en-US" dirty="0"/>
              <a:t>b) The number of neurons per hidden layer</a:t>
            </a:r>
          </a:p>
          <a:p>
            <a:pPr marL="0" indent="0">
              <a:buNone/>
            </a:pPr>
            <a:r>
              <a:rPr lang="en-US" dirty="0"/>
              <a:t>c) The activation function per layer</a:t>
            </a:r>
          </a:p>
          <a:p>
            <a:pPr marL="0" indent="0">
              <a:buNone/>
            </a:pPr>
            <a:r>
              <a:rPr lang="en-US" dirty="0"/>
              <a:t>d) Optimizer hyperparameters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C4DEFB-DA0F-0AC1-6F33-7A16BF6D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97" y="4108211"/>
            <a:ext cx="3753684" cy="2111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3) A neural network………..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Is a direct analogue to how our brain works</a:t>
                </a:r>
              </a:p>
              <a:p>
                <a:pPr marL="0" indent="0">
                  <a:buNone/>
                </a:pPr>
                <a:r>
                  <a:rPr lang="en-US" dirty="0"/>
                  <a:t>b) Is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repeats the computation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Cannot be trained with backpropagation</a:t>
                </a:r>
              </a:p>
              <a:p>
                <a:pPr marL="0" indent="0">
                  <a:buNone/>
                </a:pPr>
                <a:r>
                  <a:rPr lang="en-US" dirty="0"/>
                  <a:t>d) All of the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69768F-DCD1-0BB5-8EB6-F65C2989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58" y="4101134"/>
            <a:ext cx="3753684" cy="2111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</a:t>
            </a:r>
            <a:r>
              <a:rPr lang="en-US" b="1" dirty="0" err="1"/>
              <a:t>Cosnider</a:t>
            </a:r>
            <a:r>
              <a:rPr lang="en-US" b="1" dirty="0"/>
              <a:t> a NN with 10,20,2 neurons per layer an input size of 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Such network has (2*20+2) + (20*10+20) + (10*5+10) parameters</a:t>
            </a:r>
          </a:p>
          <a:p>
            <a:pPr marL="0" indent="0">
              <a:buNone/>
            </a:pPr>
            <a:r>
              <a:rPr lang="en-US" dirty="0"/>
              <a:t>b) Such network has (10*20*2+1*2*1) parameters</a:t>
            </a:r>
          </a:p>
          <a:p>
            <a:pPr marL="0" indent="0">
              <a:buNone/>
            </a:pPr>
            <a:r>
              <a:rPr lang="en-US" dirty="0"/>
              <a:t>c) We will need to update the gradient for all the parameters</a:t>
            </a:r>
          </a:p>
          <a:p>
            <a:pPr marL="0" indent="0">
              <a:buNone/>
            </a:pPr>
            <a:r>
              <a:rPr lang="en-US" dirty="0"/>
              <a:t>d) Four activation functions will need to be decided</a:t>
            </a: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37960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/>
                  <a:t>5) </a:t>
                </a:r>
                <a:r>
                  <a:rPr lang="en-US" b="1" dirty="0"/>
                  <a:t>In a classification task with K classes that may overlap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neurons in the output layer and </a:t>
                </a:r>
                <a:r>
                  <a:rPr lang="en-US" dirty="0" err="1"/>
                  <a:t>Sofmax</a:t>
                </a:r>
                <a:r>
                  <a:rPr lang="en-US" dirty="0"/>
                  <a:t> activation</a:t>
                </a:r>
              </a:p>
              <a:p>
                <a:pPr marL="0" indent="0">
                  <a:buNone/>
                </a:pPr>
                <a:r>
                  <a:rPr lang="en-US" dirty="0"/>
                  <a:t>b)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neurons in the output layer and Sigmoid activation</a:t>
                </a:r>
              </a:p>
              <a:p>
                <a:pPr marL="0" indent="0">
                  <a:buNone/>
                </a:pPr>
                <a:r>
                  <a:rPr lang="en-US" dirty="0"/>
                  <a:t>c) We need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neurons in the output layer and no activation</a:t>
                </a:r>
              </a:p>
              <a:p>
                <a:pPr marL="0" indent="0">
                  <a:buNone/>
                </a:pPr>
                <a:r>
                  <a:rPr lang="en-US" dirty="0"/>
                  <a:t>d) None of the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3074" name="Picture 2" descr="Neural networks: Multi-class classification | Machine Learning | Google for  Developers">
            <a:extLst>
              <a:ext uri="{FF2B5EF4-FFF2-40B4-BE49-F238E27FC236}">
                <a16:creationId xmlns:a16="http://schemas.microsoft.com/office/drawing/2014/main" id="{86C559DF-D07B-7D9A-F009-B0EB358F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5" y="4293221"/>
            <a:ext cx="4571721" cy="215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820" y="3846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66AB08A5-3187-4322-7326-A57437B3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9B027045-7614-2657-8E15-44A113A5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" y="5172524"/>
            <a:ext cx="1450795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achine Learning PNG Background - PNG All | PNG All">
            <a:extLst>
              <a:ext uri="{FF2B5EF4-FFF2-40B4-BE49-F238E27FC236}">
                <a16:creationId xmlns:a16="http://schemas.microsoft.com/office/drawing/2014/main" id="{73416BF7-31AB-D6ED-C993-1686F98D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7" y="873448"/>
            <a:ext cx="5106975" cy="48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396</Words>
  <Application>Microsoft Macintosh PowerPoint</Application>
  <PresentationFormat>Widescreen</PresentationFormat>
  <Paragraphs>62</Paragraphs>
  <Slides>9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Natural Language Processing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Essam Wisam</cp:lastModifiedBy>
  <cp:revision>117</cp:revision>
  <dcterms:created xsi:type="dcterms:W3CDTF">2023-04-27T21:19:03Z</dcterms:created>
  <dcterms:modified xsi:type="dcterms:W3CDTF">2025-02-26T01:56:37Z</dcterms:modified>
</cp:coreProperties>
</file>