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84" r:id="rId3"/>
    <p:sldId id="297" r:id="rId4"/>
    <p:sldId id="395" r:id="rId5"/>
    <p:sldId id="396" r:id="rId6"/>
    <p:sldId id="397" r:id="rId7"/>
    <p:sldId id="398" r:id="rId8"/>
    <p:sldId id="399" r:id="rId9"/>
    <p:sldId id="400" r:id="rId10"/>
    <p:sldId id="401" r:id="rId11"/>
    <p:sldId id="402" r:id="rId12"/>
    <p:sldId id="403" r:id="rId13"/>
    <p:sldId id="404" r:id="rId14"/>
    <p:sldId id="405" r:id="rId15"/>
    <p:sldId id="393" r:id="rId16"/>
    <p:sldId id="394" r:id="rId17"/>
    <p:sldId id="388" r:id="rId18"/>
    <p:sldId id="390" r:id="rId19"/>
    <p:sldId id="391" r:id="rId20"/>
    <p:sldId id="389" r:id="rId21"/>
    <p:sldId id="392" r:id="rId22"/>
    <p:sldId id="301" r:id="rId23"/>
    <p:sldId id="373" r:id="rId24"/>
    <p:sldId id="386" r:id="rId25"/>
    <p:sldId id="387" r:id="rId26"/>
    <p:sldId id="344" r:id="rId27"/>
    <p:sldId id="362" r:id="rId28"/>
    <p:sldId id="385" r:id="rId29"/>
    <p:sldId id="372" r:id="rId30"/>
    <p:sldId id="371" r:id="rId31"/>
    <p:sldId id="374" r:id="rId32"/>
    <p:sldId id="375" r:id="rId33"/>
    <p:sldId id="376" r:id="rId34"/>
    <p:sldId id="377" r:id="rId35"/>
    <p:sldId id="378" r:id="rId36"/>
    <p:sldId id="380" r:id="rId37"/>
    <p:sldId id="379" r:id="rId38"/>
    <p:sldId id="381" r:id="rId39"/>
    <p:sldId id="382" r:id="rId40"/>
    <p:sldId id="383" r:id="rId41"/>
    <p:sldId id="384" r:id="rId42"/>
    <p:sldId id="29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6"/>
    <a:srgbClr val="FFB3FF"/>
    <a:srgbClr val="00FFF0"/>
    <a:srgbClr val="FFFECD"/>
    <a:srgbClr val="66FFDD"/>
    <a:srgbClr val="05B050"/>
    <a:srgbClr val="9259A3"/>
    <a:srgbClr val="FF7E8C"/>
    <a:srgbClr val="F36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4"/>
    <p:restoredTop sz="96301"/>
  </p:normalViewPr>
  <p:slideViewPr>
    <p:cSldViewPr snapToGrid="0">
      <p:cViewPr varScale="1">
        <p:scale>
          <a:sx n="128" d="100"/>
          <a:sy n="128" d="100"/>
        </p:scale>
        <p:origin x="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6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73860-157A-3741-A598-DEE2B9C0667A}" type="doc">
      <dgm:prSet loTypeId="urn:microsoft.com/office/officeart/2005/8/layout/orgChart1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017BE51-E5A8-E849-8BFE-CF8ED5442348}">
      <dgm:prSet phldrT="[Text]" custT="1"/>
      <dgm:spPr/>
      <dgm:t>
        <a:bodyPr/>
        <a:lstStyle/>
        <a:p>
          <a:r>
            <a:rPr lang="en-US" sz="1600" dirty="0"/>
            <a:t>simpl</a:t>
          </a:r>
        </a:p>
      </dgm:t>
    </dgm:pt>
    <dgm:pt modelId="{D459A5DC-A3B6-1948-8EF6-0F98ACA9CD99}" type="parTrans" cxnId="{12772038-7812-4E45-AD03-CF184975851C}">
      <dgm:prSet/>
      <dgm:spPr/>
      <dgm:t>
        <a:bodyPr/>
        <a:lstStyle/>
        <a:p>
          <a:endParaRPr lang="en-US" sz="1400"/>
        </a:p>
      </dgm:t>
    </dgm:pt>
    <dgm:pt modelId="{C599BD38-DCA6-E74C-BDEE-AD3EFE165CD6}" type="sibTrans" cxnId="{12772038-7812-4E45-AD03-CF184975851C}">
      <dgm:prSet/>
      <dgm:spPr/>
      <dgm:t>
        <a:bodyPr/>
        <a:lstStyle/>
        <a:p>
          <a:endParaRPr lang="en-US" sz="1400"/>
        </a:p>
      </dgm:t>
    </dgm:pt>
    <dgm:pt modelId="{493ECB84-F32A-8C49-8B30-406985C23383}">
      <dgm:prSet phldrT="[Text]" custT="1"/>
      <dgm:spPr/>
      <dgm:t>
        <a:bodyPr/>
        <a:lstStyle/>
        <a:p>
          <a:pPr rtl="0"/>
          <a:r>
            <a:rPr lang="en-US" sz="1600" dirty="0"/>
            <a:t>parser</a:t>
          </a:r>
        </a:p>
      </dgm:t>
    </dgm:pt>
    <dgm:pt modelId="{6F867AA1-7C20-6548-8395-0527FDF9A05D}" type="parTrans" cxnId="{6CF233D5-51C9-2D4D-90F9-022CE5ED363A}">
      <dgm:prSet/>
      <dgm:spPr/>
      <dgm:t>
        <a:bodyPr/>
        <a:lstStyle/>
        <a:p>
          <a:endParaRPr lang="en-US" sz="1400"/>
        </a:p>
      </dgm:t>
    </dgm:pt>
    <dgm:pt modelId="{B24A908B-605F-8248-9460-4FEC038CCEDC}" type="sibTrans" cxnId="{6CF233D5-51C9-2D4D-90F9-022CE5ED363A}">
      <dgm:prSet/>
      <dgm:spPr/>
      <dgm:t>
        <a:bodyPr/>
        <a:lstStyle/>
        <a:p>
          <a:endParaRPr lang="en-US" sz="1400"/>
        </a:p>
      </dgm:t>
    </dgm:pt>
    <dgm:pt modelId="{F176AC75-918F-204A-9447-CF765DE55CFD}">
      <dgm:prSet phldrT="[Text]" custT="1"/>
      <dgm:spPr/>
      <dgm:t>
        <a:bodyPr/>
        <a:lstStyle/>
        <a:p>
          <a:pPr rtl="0"/>
          <a:r>
            <a:rPr lang="en-US" sz="1600" dirty="0"/>
            <a:t>interpreter</a:t>
          </a:r>
        </a:p>
      </dgm:t>
    </dgm:pt>
    <dgm:pt modelId="{EAE30393-FD93-BB41-BEB6-C27DC0838C14}" type="parTrans" cxnId="{7C071EFA-8687-6D47-9D5B-89ABFB26CE21}">
      <dgm:prSet/>
      <dgm:spPr/>
      <dgm:t>
        <a:bodyPr/>
        <a:lstStyle/>
        <a:p>
          <a:endParaRPr lang="en-US" sz="1400"/>
        </a:p>
      </dgm:t>
    </dgm:pt>
    <dgm:pt modelId="{04D2EE0E-A98D-CA40-A2E1-A2AC5C530FBD}" type="sibTrans" cxnId="{7C071EFA-8687-6D47-9D5B-89ABFB26CE21}">
      <dgm:prSet/>
      <dgm:spPr/>
      <dgm:t>
        <a:bodyPr/>
        <a:lstStyle/>
        <a:p>
          <a:endParaRPr lang="en-US" sz="1400"/>
        </a:p>
      </dgm:t>
    </dgm:pt>
    <dgm:pt modelId="{3DB43C42-9264-8243-B433-1D40AA206BD4}">
      <dgm:prSet phldrT="[Text]" custT="1"/>
      <dgm:spPr/>
      <dgm:t>
        <a:bodyPr/>
        <a:lstStyle/>
        <a:p>
          <a:pPr rtl="0"/>
          <a:r>
            <a:rPr lang="en-US" sz="1600" dirty="0"/>
            <a:t>typing</a:t>
          </a:r>
        </a:p>
      </dgm:t>
    </dgm:pt>
    <dgm:pt modelId="{EBEE8966-86B8-5149-A61F-D2AB16447570}" type="parTrans" cxnId="{9C89D4FA-26CB-CB43-83DC-3227E1096340}">
      <dgm:prSet/>
      <dgm:spPr/>
      <dgm:t>
        <a:bodyPr/>
        <a:lstStyle/>
        <a:p>
          <a:endParaRPr lang="en-US" sz="1400"/>
        </a:p>
      </dgm:t>
    </dgm:pt>
    <dgm:pt modelId="{722AEE01-C7D2-BE49-B78A-68D41EED759E}" type="sibTrans" cxnId="{9C89D4FA-26CB-CB43-83DC-3227E1096340}">
      <dgm:prSet/>
      <dgm:spPr/>
      <dgm:t>
        <a:bodyPr/>
        <a:lstStyle/>
        <a:p>
          <a:endParaRPr lang="en-US" sz="1400"/>
        </a:p>
      </dgm:t>
    </dgm:pt>
    <dgm:pt modelId="{3B48D87A-0B0D-B642-A6CE-18BB9CA5530D}">
      <dgm:prSet phldrT="[Text]" custT="1"/>
      <dgm:spPr/>
      <dgm:t>
        <a:bodyPr/>
        <a:lstStyle/>
        <a:p>
          <a:pPr rtl="0"/>
          <a:r>
            <a:rPr lang="en-US" sz="1600" dirty="0"/>
            <a:t>Symbols &amp; Lexer</a:t>
          </a:r>
        </a:p>
      </dgm:t>
    </dgm:pt>
    <dgm:pt modelId="{D22C93C4-6A30-7546-9049-CE1D9E134CE6}" type="parTrans" cxnId="{F2917ED0-6CEC-554E-A840-637E0FD11827}">
      <dgm:prSet/>
      <dgm:spPr/>
      <dgm:t>
        <a:bodyPr/>
        <a:lstStyle/>
        <a:p>
          <a:endParaRPr lang="en-US" sz="1400"/>
        </a:p>
      </dgm:t>
    </dgm:pt>
    <dgm:pt modelId="{8DBDAFB1-F080-F349-A887-686484B27FDF}" type="sibTrans" cxnId="{F2917ED0-6CEC-554E-A840-637E0FD11827}">
      <dgm:prSet/>
      <dgm:spPr/>
      <dgm:t>
        <a:bodyPr/>
        <a:lstStyle/>
        <a:p>
          <a:endParaRPr lang="en-US" sz="1400"/>
        </a:p>
      </dgm:t>
    </dgm:pt>
    <dgm:pt modelId="{30FEEC14-A2B3-F348-BE27-CF5363F785D2}">
      <dgm:prSet phldrT="[Text]" custT="1"/>
      <dgm:spPr/>
      <dgm:t>
        <a:bodyPr/>
        <a:lstStyle/>
        <a:p>
          <a:pPr rtl="0"/>
          <a:r>
            <a:rPr lang="en-US" sz="1600" dirty="0"/>
            <a:t>Parser</a:t>
          </a:r>
        </a:p>
      </dgm:t>
    </dgm:pt>
    <dgm:pt modelId="{967E312A-B450-DF48-AC90-A409A629EF63}" type="parTrans" cxnId="{93C29B5D-03B0-5B4A-B160-A3155592FF19}">
      <dgm:prSet/>
      <dgm:spPr/>
      <dgm:t>
        <a:bodyPr/>
        <a:lstStyle/>
        <a:p>
          <a:endParaRPr lang="en-US" sz="1400"/>
        </a:p>
      </dgm:t>
    </dgm:pt>
    <dgm:pt modelId="{10585ED2-F8BB-014C-9958-48D579768F94}" type="sibTrans" cxnId="{93C29B5D-03B0-5B4A-B160-A3155592FF19}">
      <dgm:prSet/>
      <dgm:spPr/>
      <dgm:t>
        <a:bodyPr/>
        <a:lstStyle/>
        <a:p>
          <a:endParaRPr lang="en-US" sz="1400"/>
        </a:p>
      </dgm:t>
    </dgm:pt>
    <dgm:pt modelId="{824DC9C2-9603-6A4A-9A0E-CE61BC21A829}">
      <dgm:prSet phldrT="[Text]" custT="1"/>
      <dgm:spPr/>
      <dgm:t>
        <a:bodyPr/>
        <a:lstStyle/>
        <a:p>
          <a:pPr rtl="0"/>
          <a:r>
            <a:rPr lang="en-US" sz="1600" dirty="0"/>
            <a:t>Expression</a:t>
          </a:r>
        </a:p>
        <a:p>
          <a:pPr rtl="0"/>
          <a:r>
            <a:rPr lang="en-US" sz="1600" dirty="0"/>
            <a:t>Classes</a:t>
          </a:r>
        </a:p>
      </dgm:t>
    </dgm:pt>
    <dgm:pt modelId="{A3BF2026-DCAC-CB4F-B6A0-0DA3CC93B4E0}" type="parTrans" cxnId="{833AA204-268F-994B-B4A2-AB02442ADF07}">
      <dgm:prSet/>
      <dgm:spPr/>
      <dgm:t>
        <a:bodyPr/>
        <a:lstStyle/>
        <a:p>
          <a:endParaRPr lang="en-US" sz="1400"/>
        </a:p>
      </dgm:t>
    </dgm:pt>
    <dgm:pt modelId="{EA738163-DE80-D64E-B7F7-37C52EA8C95D}" type="sibTrans" cxnId="{833AA204-268F-994B-B4A2-AB02442ADF07}">
      <dgm:prSet/>
      <dgm:spPr/>
      <dgm:t>
        <a:bodyPr/>
        <a:lstStyle/>
        <a:p>
          <a:endParaRPr lang="en-US" sz="1400"/>
        </a:p>
      </dgm:t>
    </dgm:pt>
    <dgm:pt modelId="{657203BF-33A3-634F-A6D6-CEBF5DAE2F3D}">
      <dgm:prSet phldrT="[Text]" custT="1"/>
      <dgm:spPr/>
      <dgm:t>
        <a:bodyPr/>
        <a:lstStyle/>
        <a:p>
          <a:pPr rtl="0"/>
          <a:r>
            <a:rPr lang="en-US" sz="1600" dirty="0"/>
            <a:t>Value Classes</a:t>
          </a:r>
        </a:p>
      </dgm:t>
    </dgm:pt>
    <dgm:pt modelId="{E5C05343-FA39-494E-9C70-BCB169A42264}" type="parTrans" cxnId="{649B91EA-5C11-AF4E-A7B0-D7AEF8106F01}">
      <dgm:prSet/>
      <dgm:spPr/>
      <dgm:t>
        <a:bodyPr/>
        <a:lstStyle/>
        <a:p>
          <a:endParaRPr lang="en-US" sz="1400"/>
        </a:p>
      </dgm:t>
    </dgm:pt>
    <dgm:pt modelId="{36858F75-C5CE-D74A-B475-8D66D0257EB5}" type="sibTrans" cxnId="{649B91EA-5C11-AF4E-A7B0-D7AEF8106F01}">
      <dgm:prSet/>
      <dgm:spPr/>
      <dgm:t>
        <a:bodyPr/>
        <a:lstStyle/>
        <a:p>
          <a:endParaRPr lang="en-US" sz="1400"/>
        </a:p>
      </dgm:t>
    </dgm:pt>
    <dgm:pt modelId="{0D48492B-312F-BD4E-A15F-E2EC945C58EC}">
      <dgm:prSet phldrT="[Text]" custT="1"/>
      <dgm:spPr/>
      <dgm:t>
        <a:bodyPr/>
        <a:lstStyle/>
        <a:p>
          <a:pPr rtl="0"/>
          <a:r>
            <a:rPr lang="en-US" sz="1600" dirty="0"/>
            <a:t>Predefined Functions</a:t>
          </a:r>
        </a:p>
      </dgm:t>
    </dgm:pt>
    <dgm:pt modelId="{4B55C2F7-0FA2-3F4D-9F64-ABC8D89811C6}" type="parTrans" cxnId="{54FBCEC2-066D-354A-AFCB-76D6C31ABA65}">
      <dgm:prSet/>
      <dgm:spPr/>
      <dgm:t>
        <a:bodyPr/>
        <a:lstStyle/>
        <a:p>
          <a:endParaRPr lang="en-US" sz="1400"/>
        </a:p>
      </dgm:t>
    </dgm:pt>
    <dgm:pt modelId="{923BEBAD-A6CD-8944-AB84-C942C8A42F72}" type="sibTrans" cxnId="{54FBCEC2-066D-354A-AFCB-76D6C31ABA65}">
      <dgm:prSet/>
      <dgm:spPr/>
      <dgm:t>
        <a:bodyPr/>
        <a:lstStyle/>
        <a:p>
          <a:endParaRPr lang="en-US" sz="1400"/>
        </a:p>
      </dgm:t>
    </dgm:pt>
    <dgm:pt modelId="{D5B009BD-8131-6C4C-B266-9EB7E9B22C88}">
      <dgm:prSet phldrT="[Text]" custT="1"/>
      <dgm:spPr/>
      <dgm:t>
        <a:bodyPr/>
        <a:lstStyle/>
        <a:p>
          <a:pPr rtl="0"/>
          <a:r>
            <a:rPr lang="en-US" sz="1600" dirty="0" err="1"/>
            <a:t>EnvironmentM</a:t>
          </a:r>
          <a:r>
            <a:rPr lang="en-US" sz="1600" dirty="0"/>
            <a:t> and E</a:t>
          </a:r>
        </a:p>
      </dgm:t>
    </dgm:pt>
    <dgm:pt modelId="{708EEA02-373B-0544-B88D-6E0F291DE545}" type="parTrans" cxnId="{A55CB30D-0F1D-D84E-9CD0-357D0AA6888E}">
      <dgm:prSet/>
      <dgm:spPr/>
      <dgm:t>
        <a:bodyPr/>
        <a:lstStyle/>
        <a:p>
          <a:endParaRPr lang="en-US" sz="1400"/>
        </a:p>
      </dgm:t>
    </dgm:pt>
    <dgm:pt modelId="{0A2D6966-7503-974F-AC21-3D318B523267}" type="sibTrans" cxnId="{A55CB30D-0F1D-D84E-9CD0-357D0AA6888E}">
      <dgm:prSet/>
      <dgm:spPr/>
      <dgm:t>
        <a:bodyPr/>
        <a:lstStyle/>
        <a:p>
          <a:endParaRPr lang="en-US" sz="1400"/>
        </a:p>
      </dgm:t>
    </dgm:pt>
    <dgm:pt modelId="{1BDF73FF-81C5-3B47-AB27-6179E02DDAFD}">
      <dgm:prSet phldrT="[Text]" custT="1"/>
      <dgm:spPr/>
      <dgm:t>
        <a:bodyPr/>
        <a:lstStyle/>
        <a:p>
          <a:pPr rtl="0"/>
          <a:r>
            <a:rPr lang="en-US" sz="1600" dirty="0"/>
            <a:t>Type Classes</a:t>
          </a:r>
        </a:p>
      </dgm:t>
    </dgm:pt>
    <dgm:pt modelId="{A109BC52-A218-7640-A517-9F62D6E1B649}" type="parTrans" cxnId="{2E373967-0531-F642-9E66-E357B5CD3BEF}">
      <dgm:prSet/>
      <dgm:spPr/>
      <dgm:t>
        <a:bodyPr/>
        <a:lstStyle/>
        <a:p>
          <a:endParaRPr lang="en-US" sz="1400"/>
        </a:p>
      </dgm:t>
    </dgm:pt>
    <dgm:pt modelId="{C2CD380A-EEE7-7E47-87EA-C3D225D0C00F}" type="sibTrans" cxnId="{2E373967-0531-F642-9E66-E357B5CD3BEF}">
      <dgm:prSet/>
      <dgm:spPr/>
      <dgm:t>
        <a:bodyPr/>
        <a:lstStyle/>
        <a:p>
          <a:endParaRPr lang="en-US" sz="1400"/>
        </a:p>
      </dgm:t>
    </dgm:pt>
    <dgm:pt modelId="{ACC0EAA7-47CF-E849-9CF5-E75D3C0E8C9A}">
      <dgm:prSet phldrT="[Text]" custT="1"/>
      <dgm:spPr/>
      <dgm:t>
        <a:bodyPr/>
        <a:lstStyle/>
        <a:p>
          <a:pPr rtl="0"/>
          <a:r>
            <a:rPr lang="en-US" sz="1600" dirty="0"/>
            <a:t>Type Environment</a:t>
          </a:r>
        </a:p>
      </dgm:t>
    </dgm:pt>
    <dgm:pt modelId="{5E0DF1FB-13B5-8F43-9B38-A885E5B6FE1B}" type="parTrans" cxnId="{1DD10D55-C46F-9A47-BB47-F752F97DCDAF}">
      <dgm:prSet/>
      <dgm:spPr/>
      <dgm:t>
        <a:bodyPr/>
        <a:lstStyle/>
        <a:p>
          <a:endParaRPr lang="en-US" sz="1400"/>
        </a:p>
      </dgm:t>
    </dgm:pt>
    <dgm:pt modelId="{FEBAA491-7D8A-5B44-8B0A-E158AF04C1D5}" type="sibTrans" cxnId="{1DD10D55-C46F-9A47-BB47-F752F97DCDAF}">
      <dgm:prSet/>
      <dgm:spPr/>
      <dgm:t>
        <a:bodyPr/>
        <a:lstStyle/>
        <a:p>
          <a:endParaRPr lang="en-US" sz="1400"/>
        </a:p>
      </dgm:t>
    </dgm:pt>
    <dgm:pt modelId="{B3176800-4E63-5441-BBA0-D73AE00BC25B}">
      <dgm:prSet phldrT="[Text]" custT="1"/>
      <dgm:spPr/>
      <dgm:t>
        <a:bodyPr/>
        <a:lstStyle/>
        <a:p>
          <a:pPr rtl="0"/>
          <a:r>
            <a:rPr lang="en-US" sz="1600" dirty="0"/>
            <a:t>Interpreter</a:t>
          </a:r>
        </a:p>
      </dgm:t>
    </dgm:pt>
    <dgm:pt modelId="{264753B8-46C4-0345-A751-20E5C78F2393}" type="parTrans" cxnId="{E983E02D-6520-8541-82E0-339B5B1266DE}">
      <dgm:prSet/>
      <dgm:spPr/>
      <dgm:t>
        <a:bodyPr/>
        <a:lstStyle/>
        <a:p>
          <a:endParaRPr lang="en-US"/>
        </a:p>
      </dgm:t>
    </dgm:pt>
    <dgm:pt modelId="{B25FC200-9296-FB4F-A3C8-C5E1ACC23977}" type="sibTrans" cxnId="{E983E02D-6520-8541-82E0-339B5B1266DE}">
      <dgm:prSet/>
      <dgm:spPr/>
      <dgm:t>
        <a:bodyPr/>
        <a:lstStyle/>
        <a:p>
          <a:endParaRPr lang="en-US"/>
        </a:p>
      </dgm:t>
    </dgm:pt>
    <dgm:pt modelId="{89DCB5A3-CBDC-7445-9709-F16DDE93C7D1}" type="pres">
      <dgm:prSet presAssocID="{81873860-157A-3741-A598-DEE2B9C0667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6B7AF9E-2FB5-BA4B-BE6F-ED0498F39281}" type="pres">
      <dgm:prSet presAssocID="{1017BE51-E5A8-E849-8BFE-CF8ED5442348}" presName="hierRoot1" presStyleCnt="0">
        <dgm:presLayoutVars>
          <dgm:hierBranch val="init"/>
        </dgm:presLayoutVars>
      </dgm:prSet>
      <dgm:spPr/>
    </dgm:pt>
    <dgm:pt modelId="{3CC8205D-81D0-CC49-B6DB-DB83FBD6A69B}" type="pres">
      <dgm:prSet presAssocID="{1017BE51-E5A8-E849-8BFE-CF8ED5442348}" presName="rootComposite1" presStyleCnt="0"/>
      <dgm:spPr/>
    </dgm:pt>
    <dgm:pt modelId="{693A6FCA-0634-FC41-8A51-67A9CF085C04}" type="pres">
      <dgm:prSet presAssocID="{1017BE51-E5A8-E849-8BFE-CF8ED5442348}" presName="rootText1" presStyleLbl="node0" presStyleIdx="0" presStyleCnt="1">
        <dgm:presLayoutVars>
          <dgm:chPref val="3"/>
        </dgm:presLayoutVars>
      </dgm:prSet>
      <dgm:spPr/>
    </dgm:pt>
    <dgm:pt modelId="{238F0D01-7C5E-9048-8C0E-E96E7CAFA639}" type="pres">
      <dgm:prSet presAssocID="{1017BE51-E5A8-E849-8BFE-CF8ED5442348}" presName="rootConnector1" presStyleLbl="node1" presStyleIdx="0" presStyleCnt="0"/>
      <dgm:spPr/>
    </dgm:pt>
    <dgm:pt modelId="{9AF1E10E-2997-C644-BB13-D2416F757EB2}" type="pres">
      <dgm:prSet presAssocID="{1017BE51-E5A8-E849-8BFE-CF8ED5442348}" presName="hierChild2" presStyleCnt="0"/>
      <dgm:spPr/>
    </dgm:pt>
    <dgm:pt modelId="{EA0A0CEC-FAFB-C745-B62B-B98A30FCF197}" type="pres">
      <dgm:prSet presAssocID="{6F867AA1-7C20-6548-8395-0527FDF9A05D}" presName="Name37" presStyleLbl="parChTrans1D2" presStyleIdx="0" presStyleCnt="3"/>
      <dgm:spPr/>
    </dgm:pt>
    <dgm:pt modelId="{3A1C5B65-760F-7047-B23D-E8FB040537B9}" type="pres">
      <dgm:prSet presAssocID="{493ECB84-F32A-8C49-8B30-406985C23383}" presName="hierRoot2" presStyleCnt="0">
        <dgm:presLayoutVars>
          <dgm:hierBranch val="init"/>
        </dgm:presLayoutVars>
      </dgm:prSet>
      <dgm:spPr/>
    </dgm:pt>
    <dgm:pt modelId="{D1D85B48-963B-2A44-BE71-0FACAAF8133B}" type="pres">
      <dgm:prSet presAssocID="{493ECB84-F32A-8C49-8B30-406985C23383}" presName="rootComposite" presStyleCnt="0"/>
      <dgm:spPr/>
    </dgm:pt>
    <dgm:pt modelId="{F5C2233A-C154-5744-A055-1F22AEC5D06B}" type="pres">
      <dgm:prSet presAssocID="{493ECB84-F32A-8C49-8B30-406985C23383}" presName="rootText" presStyleLbl="node2" presStyleIdx="0" presStyleCnt="3">
        <dgm:presLayoutVars>
          <dgm:chPref val="3"/>
        </dgm:presLayoutVars>
      </dgm:prSet>
      <dgm:spPr/>
    </dgm:pt>
    <dgm:pt modelId="{313C3FCB-0D20-C847-9D41-8FBDA5E815BE}" type="pres">
      <dgm:prSet presAssocID="{493ECB84-F32A-8C49-8B30-406985C23383}" presName="rootConnector" presStyleLbl="node2" presStyleIdx="0" presStyleCnt="3"/>
      <dgm:spPr/>
    </dgm:pt>
    <dgm:pt modelId="{BE0ECE17-D824-B845-8E6A-58799161ADD2}" type="pres">
      <dgm:prSet presAssocID="{493ECB84-F32A-8C49-8B30-406985C23383}" presName="hierChild4" presStyleCnt="0"/>
      <dgm:spPr/>
    </dgm:pt>
    <dgm:pt modelId="{F689D7AA-E30C-A648-96C9-FD995C47FAED}" type="pres">
      <dgm:prSet presAssocID="{D22C93C4-6A30-7546-9049-CE1D9E134CE6}" presName="Name37" presStyleLbl="parChTrans1D3" presStyleIdx="0" presStyleCnt="9"/>
      <dgm:spPr/>
    </dgm:pt>
    <dgm:pt modelId="{F9F66372-E489-6B4C-A49A-D7D514284821}" type="pres">
      <dgm:prSet presAssocID="{3B48D87A-0B0D-B642-A6CE-18BB9CA5530D}" presName="hierRoot2" presStyleCnt="0">
        <dgm:presLayoutVars>
          <dgm:hierBranch val="init"/>
        </dgm:presLayoutVars>
      </dgm:prSet>
      <dgm:spPr/>
    </dgm:pt>
    <dgm:pt modelId="{070823C4-A120-2848-AC02-202E774BF17B}" type="pres">
      <dgm:prSet presAssocID="{3B48D87A-0B0D-B642-A6CE-18BB9CA5530D}" presName="rootComposite" presStyleCnt="0"/>
      <dgm:spPr/>
    </dgm:pt>
    <dgm:pt modelId="{15FE6959-362B-C64F-8F97-A527C845C577}" type="pres">
      <dgm:prSet presAssocID="{3B48D87A-0B0D-B642-A6CE-18BB9CA5530D}" presName="rootText" presStyleLbl="node3" presStyleIdx="0" presStyleCnt="9" custLinFactX="-50851" custLinFactNeighborX="-100000" custLinFactNeighborY="-3440">
        <dgm:presLayoutVars>
          <dgm:chPref val="3"/>
        </dgm:presLayoutVars>
      </dgm:prSet>
      <dgm:spPr/>
    </dgm:pt>
    <dgm:pt modelId="{B1A1EF1F-0983-B847-BACE-D3148411B3F6}" type="pres">
      <dgm:prSet presAssocID="{3B48D87A-0B0D-B642-A6CE-18BB9CA5530D}" presName="rootConnector" presStyleLbl="node3" presStyleIdx="0" presStyleCnt="9"/>
      <dgm:spPr/>
    </dgm:pt>
    <dgm:pt modelId="{986E6FDF-0266-AC44-8F2C-92FE419B6F0C}" type="pres">
      <dgm:prSet presAssocID="{3B48D87A-0B0D-B642-A6CE-18BB9CA5530D}" presName="hierChild4" presStyleCnt="0"/>
      <dgm:spPr/>
    </dgm:pt>
    <dgm:pt modelId="{9E6CD784-7BE5-0B49-AA1E-44463DA64B54}" type="pres">
      <dgm:prSet presAssocID="{3B48D87A-0B0D-B642-A6CE-18BB9CA5530D}" presName="hierChild5" presStyleCnt="0"/>
      <dgm:spPr/>
    </dgm:pt>
    <dgm:pt modelId="{DF0ECFDA-3A64-634E-A36B-CFD114814F8F}" type="pres">
      <dgm:prSet presAssocID="{967E312A-B450-DF48-AC90-A409A629EF63}" presName="Name37" presStyleLbl="parChTrans1D3" presStyleIdx="1" presStyleCnt="9"/>
      <dgm:spPr/>
    </dgm:pt>
    <dgm:pt modelId="{4748FF06-6D05-CA4B-BB47-54E84880A5AB}" type="pres">
      <dgm:prSet presAssocID="{30FEEC14-A2B3-F348-BE27-CF5363F785D2}" presName="hierRoot2" presStyleCnt="0">
        <dgm:presLayoutVars>
          <dgm:hierBranch val="init"/>
        </dgm:presLayoutVars>
      </dgm:prSet>
      <dgm:spPr/>
    </dgm:pt>
    <dgm:pt modelId="{E025FF5F-C55F-EC41-8C89-DF46FD910674}" type="pres">
      <dgm:prSet presAssocID="{30FEEC14-A2B3-F348-BE27-CF5363F785D2}" presName="rootComposite" presStyleCnt="0"/>
      <dgm:spPr/>
    </dgm:pt>
    <dgm:pt modelId="{2CF7A20C-E425-1C4E-9890-EF8D06F4BA1D}" type="pres">
      <dgm:prSet presAssocID="{30FEEC14-A2B3-F348-BE27-CF5363F785D2}" presName="rootText" presStyleLbl="node3" presStyleIdx="1" presStyleCnt="9" custLinFactX="-49480" custLinFactNeighborX="-100000">
        <dgm:presLayoutVars>
          <dgm:chPref val="3"/>
        </dgm:presLayoutVars>
      </dgm:prSet>
      <dgm:spPr/>
    </dgm:pt>
    <dgm:pt modelId="{DB2646E8-45A9-AF42-900A-628F640CD3B1}" type="pres">
      <dgm:prSet presAssocID="{30FEEC14-A2B3-F348-BE27-CF5363F785D2}" presName="rootConnector" presStyleLbl="node3" presStyleIdx="1" presStyleCnt="9"/>
      <dgm:spPr/>
    </dgm:pt>
    <dgm:pt modelId="{7F759348-D594-A241-90D2-EC0DB6A65074}" type="pres">
      <dgm:prSet presAssocID="{30FEEC14-A2B3-F348-BE27-CF5363F785D2}" presName="hierChild4" presStyleCnt="0"/>
      <dgm:spPr/>
    </dgm:pt>
    <dgm:pt modelId="{6D969F48-3298-5349-8CF6-FC4D828E96D8}" type="pres">
      <dgm:prSet presAssocID="{30FEEC14-A2B3-F348-BE27-CF5363F785D2}" presName="hierChild5" presStyleCnt="0"/>
      <dgm:spPr/>
    </dgm:pt>
    <dgm:pt modelId="{FB6996EF-6077-A548-94B0-EEDB9BFD2E85}" type="pres">
      <dgm:prSet presAssocID="{A3BF2026-DCAC-CB4F-B6A0-0DA3CC93B4E0}" presName="Name37" presStyleLbl="parChTrans1D3" presStyleIdx="2" presStyleCnt="9"/>
      <dgm:spPr/>
    </dgm:pt>
    <dgm:pt modelId="{83707AFE-3EFF-304E-92A2-78AE0EF4B12C}" type="pres">
      <dgm:prSet presAssocID="{824DC9C2-9603-6A4A-9A0E-CE61BC21A829}" presName="hierRoot2" presStyleCnt="0">
        <dgm:presLayoutVars>
          <dgm:hierBranch val="init"/>
        </dgm:presLayoutVars>
      </dgm:prSet>
      <dgm:spPr/>
    </dgm:pt>
    <dgm:pt modelId="{94802851-9F27-4542-AC2F-5344811E5FF1}" type="pres">
      <dgm:prSet presAssocID="{824DC9C2-9603-6A4A-9A0E-CE61BC21A829}" presName="rootComposite" presStyleCnt="0"/>
      <dgm:spPr/>
    </dgm:pt>
    <dgm:pt modelId="{8034573D-FAB8-4A4C-B147-3816D4A3EDE8}" type="pres">
      <dgm:prSet presAssocID="{824DC9C2-9603-6A4A-9A0E-CE61BC21A829}" presName="rootText" presStyleLbl="node3" presStyleIdx="2" presStyleCnt="9" custLinFactX="-46737" custLinFactNeighborX="-100000">
        <dgm:presLayoutVars>
          <dgm:chPref val="3"/>
        </dgm:presLayoutVars>
      </dgm:prSet>
      <dgm:spPr/>
    </dgm:pt>
    <dgm:pt modelId="{1A90C55E-7AC0-8747-9BE6-8C2ACFC9188D}" type="pres">
      <dgm:prSet presAssocID="{824DC9C2-9603-6A4A-9A0E-CE61BC21A829}" presName="rootConnector" presStyleLbl="node3" presStyleIdx="2" presStyleCnt="9"/>
      <dgm:spPr/>
    </dgm:pt>
    <dgm:pt modelId="{F45CBEFE-A4CD-0243-9944-F60192A90415}" type="pres">
      <dgm:prSet presAssocID="{824DC9C2-9603-6A4A-9A0E-CE61BC21A829}" presName="hierChild4" presStyleCnt="0"/>
      <dgm:spPr/>
    </dgm:pt>
    <dgm:pt modelId="{74C2B306-67B1-BB47-AA9F-8FFAF8773648}" type="pres">
      <dgm:prSet presAssocID="{824DC9C2-9603-6A4A-9A0E-CE61BC21A829}" presName="hierChild5" presStyleCnt="0"/>
      <dgm:spPr/>
    </dgm:pt>
    <dgm:pt modelId="{8B171EC1-AE1B-AE4A-92BB-BF81D8ADB7F3}" type="pres">
      <dgm:prSet presAssocID="{493ECB84-F32A-8C49-8B30-406985C23383}" presName="hierChild5" presStyleCnt="0"/>
      <dgm:spPr/>
    </dgm:pt>
    <dgm:pt modelId="{A177A661-9DDE-2949-9316-67A867C1E86B}" type="pres">
      <dgm:prSet presAssocID="{EAE30393-FD93-BB41-BEB6-C27DC0838C14}" presName="Name37" presStyleLbl="parChTrans1D2" presStyleIdx="1" presStyleCnt="3"/>
      <dgm:spPr/>
    </dgm:pt>
    <dgm:pt modelId="{E29BA360-CEF0-C440-92A7-BFF5D4B7D401}" type="pres">
      <dgm:prSet presAssocID="{F176AC75-918F-204A-9447-CF765DE55CFD}" presName="hierRoot2" presStyleCnt="0">
        <dgm:presLayoutVars>
          <dgm:hierBranch val="init"/>
        </dgm:presLayoutVars>
      </dgm:prSet>
      <dgm:spPr/>
    </dgm:pt>
    <dgm:pt modelId="{5052985C-AB26-8C4D-92F0-72D101573FC2}" type="pres">
      <dgm:prSet presAssocID="{F176AC75-918F-204A-9447-CF765DE55CFD}" presName="rootComposite" presStyleCnt="0"/>
      <dgm:spPr/>
    </dgm:pt>
    <dgm:pt modelId="{F184BCB7-097A-9A40-8755-F2236F2571FF}" type="pres">
      <dgm:prSet presAssocID="{F176AC75-918F-204A-9447-CF765DE55CFD}" presName="rootText" presStyleLbl="node2" presStyleIdx="1" presStyleCnt="3">
        <dgm:presLayoutVars>
          <dgm:chPref val="3"/>
        </dgm:presLayoutVars>
      </dgm:prSet>
      <dgm:spPr/>
    </dgm:pt>
    <dgm:pt modelId="{B4C7A567-452C-8242-9ED4-8C8B549AD1D0}" type="pres">
      <dgm:prSet presAssocID="{F176AC75-918F-204A-9447-CF765DE55CFD}" presName="rootConnector" presStyleLbl="node2" presStyleIdx="1" presStyleCnt="3"/>
      <dgm:spPr/>
    </dgm:pt>
    <dgm:pt modelId="{CC747603-7E46-394A-B2F8-9057B2FCD9A5}" type="pres">
      <dgm:prSet presAssocID="{F176AC75-918F-204A-9447-CF765DE55CFD}" presName="hierChild4" presStyleCnt="0"/>
      <dgm:spPr/>
    </dgm:pt>
    <dgm:pt modelId="{A89F5E7D-BC35-214F-87E6-B6F114686692}" type="pres">
      <dgm:prSet presAssocID="{E5C05343-FA39-494E-9C70-BCB169A42264}" presName="Name37" presStyleLbl="parChTrans1D3" presStyleIdx="3" presStyleCnt="9"/>
      <dgm:spPr/>
    </dgm:pt>
    <dgm:pt modelId="{2CC92D28-39B1-734B-8DDD-B86C1D0340D7}" type="pres">
      <dgm:prSet presAssocID="{657203BF-33A3-634F-A6D6-CEBF5DAE2F3D}" presName="hierRoot2" presStyleCnt="0">
        <dgm:presLayoutVars>
          <dgm:hierBranch val="init"/>
        </dgm:presLayoutVars>
      </dgm:prSet>
      <dgm:spPr/>
    </dgm:pt>
    <dgm:pt modelId="{ABE265A0-F384-F741-A998-54DAFD02E793}" type="pres">
      <dgm:prSet presAssocID="{657203BF-33A3-634F-A6D6-CEBF5DAE2F3D}" presName="rootComposite" presStyleCnt="0"/>
      <dgm:spPr/>
    </dgm:pt>
    <dgm:pt modelId="{11670AD3-E3DC-684C-81AA-0361896769D9}" type="pres">
      <dgm:prSet presAssocID="{657203BF-33A3-634F-A6D6-CEBF5DAE2F3D}" presName="rootText" presStyleLbl="node3" presStyleIdx="3" presStyleCnt="9" custLinFactX="6967" custLinFactNeighborX="100000" custLinFactNeighborY="-3440">
        <dgm:presLayoutVars>
          <dgm:chPref val="3"/>
        </dgm:presLayoutVars>
      </dgm:prSet>
      <dgm:spPr/>
    </dgm:pt>
    <dgm:pt modelId="{03445120-25F2-4040-9536-DC4D61E90F0C}" type="pres">
      <dgm:prSet presAssocID="{657203BF-33A3-634F-A6D6-CEBF5DAE2F3D}" presName="rootConnector" presStyleLbl="node3" presStyleIdx="3" presStyleCnt="9"/>
      <dgm:spPr/>
    </dgm:pt>
    <dgm:pt modelId="{9D77E74F-FE6D-EB4B-9FB5-F411F52733B2}" type="pres">
      <dgm:prSet presAssocID="{657203BF-33A3-634F-A6D6-CEBF5DAE2F3D}" presName="hierChild4" presStyleCnt="0"/>
      <dgm:spPr/>
    </dgm:pt>
    <dgm:pt modelId="{1D14B12F-7AEF-CC44-B065-44DE0A7F16CF}" type="pres">
      <dgm:prSet presAssocID="{657203BF-33A3-634F-A6D6-CEBF5DAE2F3D}" presName="hierChild5" presStyleCnt="0"/>
      <dgm:spPr/>
    </dgm:pt>
    <dgm:pt modelId="{1224D465-0A1E-824F-909D-F03E3D4C177F}" type="pres">
      <dgm:prSet presAssocID="{4B55C2F7-0FA2-3F4D-9F64-ABC8D89811C6}" presName="Name37" presStyleLbl="parChTrans1D3" presStyleIdx="4" presStyleCnt="9"/>
      <dgm:spPr/>
    </dgm:pt>
    <dgm:pt modelId="{388A8BE8-9266-4D4C-B9B5-C904002A8882}" type="pres">
      <dgm:prSet presAssocID="{0D48492B-312F-BD4E-A15F-E2EC945C58EC}" presName="hierRoot2" presStyleCnt="0">
        <dgm:presLayoutVars>
          <dgm:hierBranch val="init"/>
        </dgm:presLayoutVars>
      </dgm:prSet>
      <dgm:spPr/>
    </dgm:pt>
    <dgm:pt modelId="{334F5BC3-E93F-B840-850D-4B8A19C46A0F}" type="pres">
      <dgm:prSet presAssocID="{0D48492B-312F-BD4E-A15F-E2EC945C58EC}" presName="rootComposite" presStyleCnt="0"/>
      <dgm:spPr/>
    </dgm:pt>
    <dgm:pt modelId="{DBF2B0CE-1127-2343-A31A-12FBADEEDCB9}" type="pres">
      <dgm:prSet presAssocID="{0D48492B-312F-BD4E-A15F-E2EC945C58EC}" presName="rootText" presStyleLbl="node3" presStyleIdx="4" presStyleCnt="9" custLinFactX="-33023" custLinFactNeighborX="-100000">
        <dgm:presLayoutVars>
          <dgm:chPref val="3"/>
        </dgm:presLayoutVars>
      </dgm:prSet>
      <dgm:spPr/>
    </dgm:pt>
    <dgm:pt modelId="{D48FA89E-5D5D-6241-ADDB-12A60EE55A40}" type="pres">
      <dgm:prSet presAssocID="{0D48492B-312F-BD4E-A15F-E2EC945C58EC}" presName="rootConnector" presStyleLbl="node3" presStyleIdx="4" presStyleCnt="9"/>
      <dgm:spPr/>
    </dgm:pt>
    <dgm:pt modelId="{8AB12059-15C4-EB48-8F88-85C4FA0BFDC2}" type="pres">
      <dgm:prSet presAssocID="{0D48492B-312F-BD4E-A15F-E2EC945C58EC}" presName="hierChild4" presStyleCnt="0"/>
      <dgm:spPr/>
    </dgm:pt>
    <dgm:pt modelId="{D5B8BE58-F7E0-9E47-B3A1-E759C523E75B}" type="pres">
      <dgm:prSet presAssocID="{0D48492B-312F-BD4E-A15F-E2EC945C58EC}" presName="hierChild5" presStyleCnt="0"/>
      <dgm:spPr/>
    </dgm:pt>
    <dgm:pt modelId="{0B033646-8475-BE4C-8B12-7A1B7286D94C}" type="pres">
      <dgm:prSet presAssocID="{708EEA02-373B-0544-B88D-6E0F291DE545}" presName="Name37" presStyleLbl="parChTrans1D3" presStyleIdx="5" presStyleCnt="9"/>
      <dgm:spPr/>
    </dgm:pt>
    <dgm:pt modelId="{ABD3E524-30F7-F54B-BA57-FB4D353662D3}" type="pres">
      <dgm:prSet presAssocID="{D5B009BD-8131-6C4C-B266-9EB7E9B22C88}" presName="hierRoot2" presStyleCnt="0">
        <dgm:presLayoutVars>
          <dgm:hierBranch val="init"/>
        </dgm:presLayoutVars>
      </dgm:prSet>
      <dgm:spPr/>
    </dgm:pt>
    <dgm:pt modelId="{B665428F-407E-8049-9CFD-9CE341A8FACA}" type="pres">
      <dgm:prSet presAssocID="{D5B009BD-8131-6C4C-B266-9EB7E9B22C88}" presName="rootComposite" presStyleCnt="0"/>
      <dgm:spPr/>
    </dgm:pt>
    <dgm:pt modelId="{6505935C-166A-D849-9F2D-66FE7795DDF1}" type="pres">
      <dgm:prSet presAssocID="{D5B009BD-8131-6C4C-B266-9EB7E9B22C88}" presName="rootText" presStyleLbl="node3" presStyleIdx="5" presStyleCnt="9" custLinFactX="-27538" custLinFactNeighborX="-100000" custLinFactNeighborY="-10971">
        <dgm:presLayoutVars>
          <dgm:chPref val="3"/>
        </dgm:presLayoutVars>
      </dgm:prSet>
      <dgm:spPr/>
    </dgm:pt>
    <dgm:pt modelId="{00007AA3-FE02-6C45-96ED-FA5E859B847D}" type="pres">
      <dgm:prSet presAssocID="{D5B009BD-8131-6C4C-B266-9EB7E9B22C88}" presName="rootConnector" presStyleLbl="node3" presStyleIdx="5" presStyleCnt="9"/>
      <dgm:spPr/>
    </dgm:pt>
    <dgm:pt modelId="{36E3A22E-69B6-BB47-98E4-8A9DDB129959}" type="pres">
      <dgm:prSet presAssocID="{D5B009BD-8131-6C4C-B266-9EB7E9B22C88}" presName="hierChild4" presStyleCnt="0"/>
      <dgm:spPr/>
    </dgm:pt>
    <dgm:pt modelId="{8E69BA7C-E1CB-354C-BDFF-026CC8493166}" type="pres">
      <dgm:prSet presAssocID="{D5B009BD-8131-6C4C-B266-9EB7E9B22C88}" presName="hierChild5" presStyleCnt="0"/>
      <dgm:spPr/>
    </dgm:pt>
    <dgm:pt modelId="{4E87CD60-65F4-CD41-81DB-1C7171792B37}" type="pres">
      <dgm:prSet presAssocID="{264753B8-46C4-0345-A751-20E5C78F2393}" presName="Name37" presStyleLbl="parChTrans1D3" presStyleIdx="6" presStyleCnt="9"/>
      <dgm:spPr/>
    </dgm:pt>
    <dgm:pt modelId="{CAF48861-ED47-B044-B7AA-49A1F1E882E1}" type="pres">
      <dgm:prSet presAssocID="{B3176800-4E63-5441-BBA0-D73AE00BC25B}" presName="hierRoot2" presStyleCnt="0">
        <dgm:presLayoutVars>
          <dgm:hierBranch val="init"/>
        </dgm:presLayoutVars>
      </dgm:prSet>
      <dgm:spPr/>
    </dgm:pt>
    <dgm:pt modelId="{91DDDE91-6160-A54A-A6EE-AD738750CD18}" type="pres">
      <dgm:prSet presAssocID="{B3176800-4E63-5441-BBA0-D73AE00BC25B}" presName="rootComposite" presStyleCnt="0"/>
      <dgm:spPr/>
    </dgm:pt>
    <dgm:pt modelId="{695027DA-33AD-3949-90EE-972CFDF3D6E5}" type="pres">
      <dgm:prSet presAssocID="{B3176800-4E63-5441-BBA0-D73AE00BC25B}" presName="rootText" presStyleLbl="node3" presStyleIdx="6" presStyleCnt="9" custLinFactY="-64565" custLinFactNeighborX="1371" custLinFactNeighborY="-100000">
        <dgm:presLayoutVars>
          <dgm:chPref val="3"/>
        </dgm:presLayoutVars>
      </dgm:prSet>
      <dgm:spPr/>
    </dgm:pt>
    <dgm:pt modelId="{2806F47D-EFF3-3F4C-B43E-E3AE08C8190A}" type="pres">
      <dgm:prSet presAssocID="{B3176800-4E63-5441-BBA0-D73AE00BC25B}" presName="rootConnector" presStyleLbl="node3" presStyleIdx="6" presStyleCnt="9"/>
      <dgm:spPr/>
    </dgm:pt>
    <dgm:pt modelId="{59EF15E4-E072-4B40-93F5-86C3A19A93DB}" type="pres">
      <dgm:prSet presAssocID="{B3176800-4E63-5441-BBA0-D73AE00BC25B}" presName="hierChild4" presStyleCnt="0"/>
      <dgm:spPr/>
    </dgm:pt>
    <dgm:pt modelId="{F6BF0BA5-74A6-B849-B875-37009C3ED1F9}" type="pres">
      <dgm:prSet presAssocID="{B3176800-4E63-5441-BBA0-D73AE00BC25B}" presName="hierChild5" presStyleCnt="0"/>
      <dgm:spPr/>
    </dgm:pt>
    <dgm:pt modelId="{2F415BD4-83CD-BB4C-8866-881393CED384}" type="pres">
      <dgm:prSet presAssocID="{F176AC75-918F-204A-9447-CF765DE55CFD}" presName="hierChild5" presStyleCnt="0"/>
      <dgm:spPr/>
    </dgm:pt>
    <dgm:pt modelId="{66B794C6-5221-EF48-B873-661A4A9F9DAB}" type="pres">
      <dgm:prSet presAssocID="{EBEE8966-86B8-5149-A61F-D2AB16447570}" presName="Name37" presStyleLbl="parChTrans1D2" presStyleIdx="2" presStyleCnt="3"/>
      <dgm:spPr/>
    </dgm:pt>
    <dgm:pt modelId="{4C67A2AE-6812-7547-AED1-DB1FCCAD53FC}" type="pres">
      <dgm:prSet presAssocID="{3DB43C42-9264-8243-B433-1D40AA206BD4}" presName="hierRoot2" presStyleCnt="0">
        <dgm:presLayoutVars>
          <dgm:hierBranch val="init"/>
        </dgm:presLayoutVars>
      </dgm:prSet>
      <dgm:spPr/>
    </dgm:pt>
    <dgm:pt modelId="{1E2D95B3-078F-BB46-A5A5-76FC89E5D464}" type="pres">
      <dgm:prSet presAssocID="{3DB43C42-9264-8243-B433-1D40AA206BD4}" presName="rootComposite" presStyleCnt="0"/>
      <dgm:spPr/>
    </dgm:pt>
    <dgm:pt modelId="{8D996E12-08F4-3347-BD1E-6F39261E3F06}" type="pres">
      <dgm:prSet presAssocID="{3DB43C42-9264-8243-B433-1D40AA206BD4}" presName="rootText" presStyleLbl="node2" presStyleIdx="2" presStyleCnt="3" custLinFactX="26166" custLinFactNeighborX="100000" custLinFactNeighborY="2743">
        <dgm:presLayoutVars>
          <dgm:chPref val="3"/>
        </dgm:presLayoutVars>
      </dgm:prSet>
      <dgm:spPr/>
    </dgm:pt>
    <dgm:pt modelId="{64D98622-753F-3842-8791-4B3B8D838310}" type="pres">
      <dgm:prSet presAssocID="{3DB43C42-9264-8243-B433-1D40AA206BD4}" presName="rootConnector" presStyleLbl="node2" presStyleIdx="2" presStyleCnt="3"/>
      <dgm:spPr/>
    </dgm:pt>
    <dgm:pt modelId="{39884E8D-4C65-1948-BCBD-514B3D226451}" type="pres">
      <dgm:prSet presAssocID="{3DB43C42-9264-8243-B433-1D40AA206BD4}" presName="hierChild4" presStyleCnt="0"/>
      <dgm:spPr/>
    </dgm:pt>
    <dgm:pt modelId="{D2994022-B4B8-3F41-A006-32231F1AAFCE}" type="pres">
      <dgm:prSet presAssocID="{A109BC52-A218-7640-A517-9F62D6E1B649}" presName="Name37" presStyleLbl="parChTrans1D3" presStyleIdx="7" presStyleCnt="9"/>
      <dgm:spPr/>
    </dgm:pt>
    <dgm:pt modelId="{8927D5D7-9C86-A846-929F-3BE0B09BFF68}" type="pres">
      <dgm:prSet presAssocID="{1BDF73FF-81C5-3B47-AB27-6179E02DDAFD}" presName="hierRoot2" presStyleCnt="0">
        <dgm:presLayoutVars>
          <dgm:hierBranch val="init"/>
        </dgm:presLayoutVars>
      </dgm:prSet>
      <dgm:spPr/>
    </dgm:pt>
    <dgm:pt modelId="{FD5CAAF8-DE24-0240-8E58-3CDE5EFAFD6A}" type="pres">
      <dgm:prSet presAssocID="{1BDF73FF-81C5-3B47-AB27-6179E02DDAFD}" presName="rootComposite" presStyleCnt="0"/>
      <dgm:spPr/>
    </dgm:pt>
    <dgm:pt modelId="{C044B2FF-5718-194F-ABD0-0A9ED5B87C44}" type="pres">
      <dgm:prSet presAssocID="{1BDF73FF-81C5-3B47-AB27-6179E02DDAFD}" presName="rootText" presStyleLbl="node3" presStyleIdx="7" presStyleCnt="9" custLinFactX="28217" custLinFactNeighborX="100000" custLinFactNeighborY="-3440">
        <dgm:presLayoutVars>
          <dgm:chPref val="3"/>
        </dgm:presLayoutVars>
      </dgm:prSet>
      <dgm:spPr/>
    </dgm:pt>
    <dgm:pt modelId="{2EEFE51E-331C-8842-A3BC-B797E7359E6B}" type="pres">
      <dgm:prSet presAssocID="{1BDF73FF-81C5-3B47-AB27-6179E02DDAFD}" presName="rootConnector" presStyleLbl="node3" presStyleIdx="7" presStyleCnt="9"/>
      <dgm:spPr/>
    </dgm:pt>
    <dgm:pt modelId="{F91EA701-9D5A-FA40-98C7-7EFF294A691F}" type="pres">
      <dgm:prSet presAssocID="{1BDF73FF-81C5-3B47-AB27-6179E02DDAFD}" presName="hierChild4" presStyleCnt="0"/>
      <dgm:spPr/>
    </dgm:pt>
    <dgm:pt modelId="{62E38BDA-AB8E-BA44-A3EC-99B8471B3A6E}" type="pres">
      <dgm:prSet presAssocID="{1BDF73FF-81C5-3B47-AB27-6179E02DDAFD}" presName="hierChild5" presStyleCnt="0"/>
      <dgm:spPr/>
    </dgm:pt>
    <dgm:pt modelId="{207397B2-B7D3-3F41-B92A-E927B26BEC33}" type="pres">
      <dgm:prSet presAssocID="{5E0DF1FB-13B5-8F43-9B38-A885E5B6FE1B}" presName="Name37" presStyleLbl="parChTrans1D3" presStyleIdx="8" presStyleCnt="9"/>
      <dgm:spPr/>
    </dgm:pt>
    <dgm:pt modelId="{CD5E22D9-BDBF-7E47-A3D3-56A0C2FD5BD5}" type="pres">
      <dgm:prSet presAssocID="{ACC0EAA7-47CF-E849-9CF5-E75D3C0E8C9A}" presName="hierRoot2" presStyleCnt="0">
        <dgm:presLayoutVars>
          <dgm:hierBranch val="init"/>
        </dgm:presLayoutVars>
      </dgm:prSet>
      <dgm:spPr/>
    </dgm:pt>
    <dgm:pt modelId="{9F0E4892-1AA3-9B4E-923C-AE9CEA4B2455}" type="pres">
      <dgm:prSet presAssocID="{ACC0EAA7-47CF-E849-9CF5-E75D3C0E8C9A}" presName="rootComposite" presStyleCnt="0"/>
      <dgm:spPr/>
    </dgm:pt>
    <dgm:pt modelId="{C238386D-A70D-B842-8A9F-B8B2E897A011}" type="pres">
      <dgm:prSet presAssocID="{ACC0EAA7-47CF-E849-9CF5-E75D3C0E8C9A}" presName="rootText" presStyleLbl="node3" presStyleIdx="8" presStyleCnt="9" custLinFactNeighborX="-19199" custLinFactNeighborY="-5486">
        <dgm:presLayoutVars>
          <dgm:chPref val="3"/>
        </dgm:presLayoutVars>
      </dgm:prSet>
      <dgm:spPr/>
    </dgm:pt>
    <dgm:pt modelId="{653BEE9D-4E73-0F4E-BB2C-437CBE2F435F}" type="pres">
      <dgm:prSet presAssocID="{ACC0EAA7-47CF-E849-9CF5-E75D3C0E8C9A}" presName="rootConnector" presStyleLbl="node3" presStyleIdx="8" presStyleCnt="9"/>
      <dgm:spPr/>
    </dgm:pt>
    <dgm:pt modelId="{3272D89B-A25F-4748-8411-DA5CF74ECA3C}" type="pres">
      <dgm:prSet presAssocID="{ACC0EAA7-47CF-E849-9CF5-E75D3C0E8C9A}" presName="hierChild4" presStyleCnt="0"/>
      <dgm:spPr/>
    </dgm:pt>
    <dgm:pt modelId="{A58036F1-4295-A44C-B52D-E0ABA728495C}" type="pres">
      <dgm:prSet presAssocID="{ACC0EAA7-47CF-E849-9CF5-E75D3C0E8C9A}" presName="hierChild5" presStyleCnt="0"/>
      <dgm:spPr/>
    </dgm:pt>
    <dgm:pt modelId="{789CB2DA-7B2B-874A-9230-4E48B0CD54EF}" type="pres">
      <dgm:prSet presAssocID="{3DB43C42-9264-8243-B433-1D40AA206BD4}" presName="hierChild5" presStyleCnt="0"/>
      <dgm:spPr/>
    </dgm:pt>
    <dgm:pt modelId="{FD769B01-02D3-B54E-B376-A5E7A1870BE5}" type="pres">
      <dgm:prSet presAssocID="{1017BE51-E5A8-E849-8BFE-CF8ED5442348}" presName="hierChild3" presStyleCnt="0"/>
      <dgm:spPr/>
    </dgm:pt>
  </dgm:ptLst>
  <dgm:cxnLst>
    <dgm:cxn modelId="{833AA204-268F-994B-B4A2-AB02442ADF07}" srcId="{493ECB84-F32A-8C49-8B30-406985C23383}" destId="{824DC9C2-9603-6A4A-9A0E-CE61BC21A829}" srcOrd="2" destOrd="0" parTransId="{A3BF2026-DCAC-CB4F-B6A0-0DA3CC93B4E0}" sibTransId="{EA738163-DE80-D64E-B7F7-37C52EA8C95D}"/>
    <dgm:cxn modelId="{8D4DF005-3EED-434E-ACA1-1712CC7BE839}" type="presOf" srcId="{B3176800-4E63-5441-BBA0-D73AE00BC25B}" destId="{695027DA-33AD-3949-90EE-972CFDF3D6E5}" srcOrd="0" destOrd="0" presId="urn:microsoft.com/office/officeart/2005/8/layout/orgChart1"/>
    <dgm:cxn modelId="{073B7309-AB87-DA45-A276-A84C48DB39F0}" type="presOf" srcId="{493ECB84-F32A-8C49-8B30-406985C23383}" destId="{313C3FCB-0D20-C847-9D41-8FBDA5E815BE}" srcOrd="1" destOrd="0" presId="urn:microsoft.com/office/officeart/2005/8/layout/orgChart1"/>
    <dgm:cxn modelId="{BA3D840D-9124-5849-83A2-BB7FC8FED488}" type="presOf" srcId="{1017BE51-E5A8-E849-8BFE-CF8ED5442348}" destId="{693A6FCA-0634-FC41-8A51-67A9CF085C04}" srcOrd="0" destOrd="0" presId="urn:microsoft.com/office/officeart/2005/8/layout/orgChart1"/>
    <dgm:cxn modelId="{A55CB30D-0F1D-D84E-9CD0-357D0AA6888E}" srcId="{F176AC75-918F-204A-9447-CF765DE55CFD}" destId="{D5B009BD-8131-6C4C-B266-9EB7E9B22C88}" srcOrd="2" destOrd="0" parTransId="{708EEA02-373B-0544-B88D-6E0F291DE545}" sibTransId="{0A2D6966-7503-974F-AC21-3D318B523267}"/>
    <dgm:cxn modelId="{38C21412-1FA1-6942-9094-BA998669A0BB}" type="presOf" srcId="{F176AC75-918F-204A-9447-CF765DE55CFD}" destId="{F184BCB7-097A-9A40-8755-F2236F2571FF}" srcOrd="0" destOrd="0" presId="urn:microsoft.com/office/officeart/2005/8/layout/orgChart1"/>
    <dgm:cxn modelId="{CA50A013-E71B-764D-97AC-E32308635411}" type="presOf" srcId="{5E0DF1FB-13B5-8F43-9B38-A885E5B6FE1B}" destId="{207397B2-B7D3-3F41-B92A-E927B26BEC33}" srcOrd="0" destOrd="0" presId="urn:microsoft.com/office/officeart/2005/8/layout/orgChart1"/>
    <dgm:cxn modelId="{B9913D14-EDD5-5E4E-81B4-53A18CA1A87D}" type="presOf" srcId="{B3176800-4E63-5441-BBA0-D73AE00BC25B}" destId="{2806F47D-EFF3-3F4C-B43E-E3AE08C8190A}" srcOrd="1" destOrd="0" presId="urn:microsoft.com/office/officeart/2005/8/layout/orgChart1"/>
    <dgm:cxn modelId="{C0D0AB14-F881-C242-8EA7-838C72543B2E}" type="presOf" srcId="{264753B8-46C4-0345-A751-20E5C78F2393}" destId="{4E87CD60-65F4-CD41-81DB-1C7171792B37}" srcOrd="0" destOrd="0" presId="urn:microsoft.com/office/officeart/2005/8/layout/orgChart1"/>
    <dgm:cxn modelId="{A6F40D18-B81C-CB48-9CC7-72F44C87B8C7}" type="presOf" srcId="{3DB43C42-9264-8243-B433-1D40AA206BD4}" destId="{64D98622-753F-3842-8791-4B3B8D838310}" srcOrd="1" destOrd="0" presId="urn:microsoft.com/office/officeart/2005/8/layout/orgChart1"/>
    <dgm:cxn modelId="{BFB1611C-47A7-CC4E-87B9-B58746AC7DD6}" type="presOf" srcId="{1BDF73FF-81C5-3B47-AB27-6179E02DDAFD}" destId="{2EEFE51E-331C-8842-A3BC-B797E7359E6B}" srcOrd="1" destOrd="0" presId="urn:microsoft.com/office/officeart/2005/8/layout/orgChart1"/>
    <dgm:cxn modelId="{FE15DE1E-2DED-CE4F-A692-DE8E25A33AE9}" type="presOf" srcId="{E5C05343-FA39-494E-9C70-BCB169A42264}" destId="{A89F5E7D-BC35-214F-87E6-B6F114686692}" srcOrd="0" destOrd="0" presId="urn:microsoft.com/office/officeart/2005/8/layout/orgChart1"/>
    <dgm:cxn modelId="{35D9B82A-E11C-3946-ABEC-7F50279B6D4F}" type="presOf" srcId="{1017BE51-E5A8-E849-8BFE-CF8ED5442348}" destId="{238F0D01-7C5E-9048-8C0E-E96E7CAFA639}" srcOrd="1" destOrd="0" presId="urn:microsoft.com/office/officeart/2005/8/layout/orgChart1"/>
    <dgm:cxn modelId="{E983E02D-6520-8541-82E0-339B5B1266DE}" srcId="{F176AC75-918F-204A-9447-CF765DE55CFD}" destId="{B3176800-4E63-5441-BBA0-D73AE00BC25B}" srcOrd="3" destOrd="0" parTransId="{264753B8-46C4-0345-A751-20E5C78F2393}" sibTransId="{B25FC200-9296-FB4F-A3C8-C5E1ACC23977}"/>
    <dgm:cxn modelId="{12772038-7812-4E45-AD03-CF184975851C}" srcId="{81873860-157A-3741-A598-DEE2B9C0667A}" destId="{1017BE51-E5A8-E849-8BFE-CF8ED5442348}" srcOrd="0" destOrd="0" parTransId="{D459A5DC-A3B6-1948-8EF6-0F98ACA9CD99}" sibTransId="{C599BD38-DCA6-E74C-BDEE-AD3EFE165CD6}"/>
    <dgm:cxn modelId="{324DBC3C-EC6E-064A-883A-5E119D7FEEF9}" type="presOf" srcId="{6F867AA1-7C20-6548-8395-0527FDF9A05D}" destId="{EA0A0CEC-FAFB-C745-B62B-B98A30FCF197}" srcOrd="0" destOrd="0" presId="urn:microsoft.com/office/officeart/2005/8/layout/orgChart1"/>
    <dgm:cxn modelId="{06ABFD41-9C19-7449-9AAF-449BAA3EFFD1}" type="presOf" srcId="{3DB43C42-9264-8243-B433-1D40AA206BD4}" destId="{8D996E12-08F4-3347-BD1E-6F39261E3F06}" srcOrd="0" destOrd="0" presId="urn:microsoft.com/office/officeart/2005/8/layout/orgChart1"/>
    <dgm:cxn modelId="{216BE443-AA71-9247-A8A1-F16BBB715430}" type="presOf" srcId="{493ECB84-F32A-8C49-8B30-406985C23383}" destId="{F5C2233A-C154-5744-A055-1F22AEC5D06B}" srcOrd="0" destOrd="0" presId="urn:microsoft.com/office/officeart/2005/8/layout/orgChart1"/>
    <dgm:cxn modelId="{91D7AC4E-BC6D-AD4A-BB75-153818888D97}" type="presOf" srcId="{A3BF2026-DCAC-CB4F-B6A0-0DA3CC93B4E0}" destId="{FB6996EF-6077-A548-94B0-EEDB9BFD2E85}" srcOrd="0" destOrd="0" presId="urn:microsoft.com/office/officeart/2005/8/layout/orgChart1"/>
    <dgm:cxn modelId="{1DD10D55-C46F-9A47-BB47-F752F97DCDAF}" srcId="{3DB43C42-9264-8243-B433-1D40AA206BD4}" destId="{ACC0EAA7-47CF-E849-9CF5-E75D3C0E8C9A}" srcOrd="1" destOrd="0" parTransId="{5E0DF1FB-13B5-8F43-9B38-A885E5B6FE1B}" sibTransId="{FEBAA491-7D8A-5B44-8B0A-E158AF04C1D5}"/>
    <dgm:cxn modelId="{2521C255-C8C1-9540-913F-C2A41503F7E6}" type="presOf" srcId="{30FEEC14-A2B3-F348-BE27-CF5363F785D2}" destId="{2CF7A20C-E425-1C4E-9890-EF8D06F4BA1D}" srcOrd="0" destOrd="0" presId="urn:microsoft.com/office/officeart/2005/8/layout/orgChart1"/>
    <dgm:cxn modelId="{BD6DAF56-05D7-D74F-8689-58CA902722CB}" type="presOf" srcId="{D5B009BD-8131-6C4C-B266-9EB7E9B22C88}" destId="{00007AA3-FE02-6C45-96ED-FA5E859B847D}" srcOrd="1" destOrd="0" presId="urn:microsoft.com/office/officeart/2005/8/layout/orgChart1"/>
    <dgm:cxn modelId="{8EF1B457-4B6E-034B-8321-71AB03533DAB}" type="presOf" srcId="{0D48492B-312F-BD4E-A15F-E2EC945C58EC}" destId="{D48FA89E-5D5D-6241-ADDB-12A60EE55A40}" srcOrd="1" destOrd="0" presId="urn:microsoft.com/office/officeart/2005/8/layout/orgChart1"/>
    <dgm:cxn modelId="{93C29B5D-03B0-5B4A-B160-A3155592FF19}" srcId="{493ECB84-F32A-8C49-8B30-406985C23383}" destId="{30FEEC14-A2B3-F348-BE27-CF5363F785D2}" srcOrd="1" destOrd="0" parTransId="{967E312A-B450-DF48-AC90-A409A629EF63}" sibTransId="{10585ED2-F8BB-014C-9958-48D579768F94}"/>
    <dgm:cxn modelId="{2E373967-0531-F642-9E66-E357B5CD3BEF}" srcId="{3DB43C42-9264-8243-B433-1D40AA206BD4}" destId="{1BDF73FF-81C5-3B47-AB27-6179E02DDAFD}" srcOrd="0" destOrd="0" parTransId="{A109BC52-A218-7640-A517-9F62D6E1B649}" sibTransId="{C2CD380A-EEE7-7E47-87EA-C3D225D0C00F}"/>
    <dgm:cxn modelId="{F515D56C-FFAC-0043-A66B-3CCC2207A8A7}" type="presOf" srcId="{708EEA02-373B-0544-B88D-6E0F291DE545}" destId="{0B033646-8475-BE4C-8B12-7A1B7286D94C}" srcOrd="0" destOrd="0" presId="urn:microsoft.com/office/officeart/2005/8/layout/orgChart1"/>
    <dgm:cxn modelId="{DB43506F-16C9-EB40-88C6-A6BCDB458379}" type="presOf" srcId="{ACC0EAA7-47CF-E849-9CF5-E75D3C0E8C9A}" destId="{653BEE9D-4E73-0F4E-BB2C-437CBE2F435F}" srcOrd="1" destOrd="0" presId="urn:microsoft.com/office/officeart/2005/8/layout/orgChart1"/>
    <dgm:cxn modelId="{CB37A472-7CDA-0A45-8FEE-9B0ED281EF95}" type="presOf" srcId="{D5B009BD-8131-6C4C-B266-9EB7E9B22C88}" destId="{6505935C-166A-D849-9F2D-66FE7795DDF1}" srcOrd="0" destOrd="0" presId="urn:microsoft.com/office/officeart/2005/8/layout/orgChart1"/>
    <dgm:cxn modelId="{128F8080-5131-6647-9530-31F6C98FDC78}" type="presOf" srcId="{824DC9C2-9603-6A4A-9A0E-CE61BC21A829}" destId="{8034573D-FAB8-4A4C-B147-3816D4A3EDE8}" srcOrd="0" destOrd="0" presId="urn:microsoft.com/office/officeart/2005/8/layout/orgChart1"/>
    <dgm:cxn modelId="{D2967D82-0CA6-0447-9DB5-20C0C99918A8}" type="presOf" srcId="{1BDF73FF-81C5-3B47-AB27-6179E02DDAFD}" destId="{C044B2FF-5718-194F-ABD0-0A9ED5B87C44}" srcOrd="0" destOrd="0" presId="urn:microsoft.com/office/officeart/2005/8/layout/orgChart1"/>
    <dgm:cxn modelId="{523ED48E-27C7-9944-9FD3-B282DDBD20EC}" type="presOf" srcId="{D22C93C4-6A30-7546-9049-CE1D9E134CE6}" destId="{F689D7AA-E30C-A648-96C9-FD995C47FAED}" srcOrd="0" destOrd="0" presId="urn:microsoft.com/office/officeart/2005/8/layout/orgChart1"/>
    <dgm:cxn modelId="{073C2791-DE17-064A-9BD6-117F9D62CBB3}" type="presOf" srcId="{4B55C2F7-0FA2-3F4D-9F64-ABC8D89811C6}" destId="{1224D465-0A1E-824F-909D-F03E3D4C177F}" srcOrd="0" destOrd="0" presId="urn:microsoft.com/office/officeart/2005/8/layout/orgChart1"/>
    <dgm:cxn modelId="{10906F97-AC6E-2740-8FCC-D82471BF9EFB}" type="presOf" srcId="{3B48D87A-0B0D-B642-A6CE-18BB9CA5530D}" destId="{B1A1EF1F-0983-B847-BACE-D3148411B3F6}" srcOrd="1" destOrd="0" presId="urn:microsoft.com/office/officeart/2005/8/layout/orgChart1"/>
    <dgm:cxn modelId="{F5D4E09A-A191-824D-A687-333213B408B6}" type="presOf" srcId="{657203BF-33A3-634F-A6D6-CEBF5DAE2F3D}" destId="{11670AD3-E3DC-684C-81AA-0361896769D9}" srcOrd="0" destOrd="0" presId="urn:microsoft.com/office/officeart/2005/8/layout/orgChart1"/>
    <dgm:cxn modelId="{D9BDFDA2-684E-BB45-87C5-AB1A81FB3CDD}" type="presOf" srcId="{EBEE8966-86B8-5149-A61F-D2AB16447570}" destId="{66B794C6-5221-EF48-B873-661A4A9F9DAB}" srcOrd="0" destOrd="0" presId="urn:microsoft.com/office/officeart/2005/8/layout/orgChart1"/>
    <dgm:cxn modelId="{A92621A4-2EBA-D541-B9E9-3A561B293D19}" type="presOf" srcId="{ACC0EAA7-47CF-E849-9CF5-E75D3C0E8C9A}" destId="{C238386D-A70D-B842-8A9F-B8B2E897A011}" srcOrd="0" destOrd="0" presId="urn:microsoft.com/office/officeart/2005/8/layout/orgChart1"/>
    <dgm:cxn modelId="{450ABBAA-C499-E942-978F-4BA7BADC0387}" type="presOf" srcId="{EAE30393-FD93-BB41-BEB6-C27DC0838C14}" destId="{A177A661-9DDE-2949-9316-67A867C1E86B}" srcOrd="0" destOrd="0" presId="urn:microsoft.com/office/officeart/2005/8/layout/orgChart1"/>
    <dgm:cxn modelId="{187BD7BF-4ECF-4842-A305-8038EF54B4EF}" type="presOf" srcId="{0D48492B-312F-BD4E-A15F-E2EC945C58EC}" destId="{DBF2B0CE-1127-2343-A31A-12FBADEEDCB9}" srcOrd="0" destOrd="0" presId="urn:microsoft.com/office/officeart/2005/8/layout/orgChart1"/>
    <dgm:cxn modelId="{FC7202C2-DD73-DA48-B051-E342D663842C}" type="presOf" srcId="{824DC9C2-9603-6A4A-9A0E-CE61BC21A829}" destId="{1A90C55E-7AC0-8747-9BE6-8C2ACFC9188D}" srcOrd="1" destOrd="0" presId="urn:microsoft.com/office/officeart/2005/8/layout/orgChart1"/>
    <dgm:cxn modelId="{54FBCEC2-066D-354A-AFCB-76D6C31ABA65}" srcId="{F176AC75-918F-204A-9447-CF765DE55CFD}" destId="{0D48492B-312F-BD4E-A15F-E2EC945C58EC}" srcOrd="1" destOrd="0" parTransId="{4B55C2F7-0FA2-3F4D-9F64-ABC8D89811C6}" sibTransId="{923BEBAD-A6CD-8944-AB84-C942C8A42F72}"/>
    <dgm:cxn modelId="{8F02F4CB-5699-2644-AB55-7B42C11F455B}" type="presOf" srcId="{3B48D87A-0B0D-B642-A6CE-18BB9CA5530D}" destId="{15FE6959-362B-C64F-8F97-A527C845C577}" srcOrd="0" destOrd="0" presId="urn:microsoft.com/office/officeart/2005/8/layout/orgChart1"/>
    <dgm:cxn modelId="{5894DFCE-CBA6-5246-86D0-896AA936134B}" type="presOf" srcId="{30FEEC14-A2B3-F348-BE27-CF5363F785D2}" destId="{DB2646E8-45A9-AF42-900A-628F640CD3B1}" srcOrd="1" destOrd="0" presId="urn:microsoft.com/office/officeart/2005/8/layout/orgChart1"/>
    <dgm:cxn modelId="{F2917ED0-6CEC-554E-A840-637E0FD11827}" srcId="{493ECB84-F32A-8C49-8B30-406985C23383}" destId="{3B48D87A-0B0D-B642-A6CE-18BB9CA5530D}" srcOrd="0" destOrd="0" parTransId="{D22C93C4-6A30-7546-9049-CE1D9E134CE6}" sibTransId="{8DBDAFB1-F080-F349-A887-686484B27FDF}"/>
    <dgm:cxn modelId="{6CF233D5-51C9-2D4D-90F9-022CE5ED363A}" srcId="{1017BE51-E5A8-E849-8BFE-CF8ED5442348}" destId="{493ECB84-F32A-8C49-8B30-406985C23383}" srcOrd="0" destOrd="0" parTransId="{6F867AA1-7C20-6548-8395-0527FDF9A05D}" sibTransId="{B24A908B-605F-8248-9460-4FEC038CCEDC}"/>
    <dgm:cxn modelId="{73846EDA-2328-0D4C-9A47-234F2D454172}" type="presOf" srcId="{967E312A-B450-DF48-AC90-A409A629EF63}" destId="{DF0ECFDA-3A64-634E-A36B-CFD114814F8F}" srcOrd="0" destOrd="0" presId="urn:microsoft.com/office/officeart/2005/8/layout/orgChart1"/>
    <dgm:cxn modelId="{F9A309E6-D19A-E549-9E2B-E46A5AACA584}" type="presOf" srcId="{F176AC75-918F-204A-9447-CF765DE55CFD}" destId="{B4C7A567-452C-8242-9ED4-8C8B549AD1D0}" srcOrd="1" destOrd="0" presId="urn:microsoft.com/office/officeart/2005/8/layout/orgChart1"/>
    <dgm:cxn modelId="{649B91EA-5C11-AF4E-A7B0-D7AEF8106F01}" srcId="{F176AC75-918F-204A-9447-CF765DE55CFD}" destId="{657203BF-33A3-634F-A6D6-CEBF5DAE2F3D}" srcOrd="0" destOrd="0" parTransId="{E5C05343-FA39-494E-9C70-BCB169A42264}" sibTransId="{36858F75-C5CE-D74A-B475-8D66D0257EB5}"/>
    <dgm:cxn modelId="{5A06E2EA-2F59-F14F-90F6-C9B14A9C84D3}" type="presOf" srcId="{A109BC52-A218-7640-A517-9F62D6E1B649}" destId="{D2994022-B4B8-3F41-A006-32231F1AAFCE}" srcOrd="0" destOrd="0" presId="urn:microsoft.com/office/officeart/2005/8/layout/orgChart1"/>
    <dgm:cxn modelId="{7C071EFA-8687-6D47-9D5B-89ABFB26CE21}" srcId="{1017BE51-E5A8-E849-8BFE-CF8ED5442348}" destId="{F176AC75-918F-204A-9447-CF765DE55CFD}" srcOrd="1" destOrd="0" parTransId="{EAE30393-FD93-BB41-BEB6-C27DC0838C14}" sibTransId="{04D2EE0E-A98D-CA40-A2E1-A2AC5C530FBD}"/>
    <dgm:cxn modelId="{9C89D4FA-26CB-CB43-83DC-3227E1096340}" srcId="{1017BE51-E5A8-E849-8BFE-CF8ED5442348}" destId="{3DB43C42-9264-8243-B433-1D40AA206BD4}" srcOrd="2" destOrd="0" parTransId="{EBEE8966-86B8-5149-A61F-D2AB16447570}" sibTransId="{722AEE01-C7D2-BE49-B78A-68D41EED759E}"/>
    <dgm:cxn modelId="{53ADFCFA-EBF8-4C40-AACC-A4B8548A9B6A}" type="presOf" srcId="{81873860-157A-3741-A598-DEE2B9C0667A}" destId="{89DCB5A3-CBDC-7445-9709-F16DDE93C7D1}" srcOrd="0" destOrd="0" presId="urn:microsoft.com/office/officeart/2005/8/layout/orgChart1"/>
    <dgm:cxn modelId="{E829F2FE-E8F1-6A44-9D7B-DA3681F2811F}" type="presOf" srcId="{657203BF-33A3-634F-A6D6-CEBF5DAE2F3D}" destId="{03445120-25F2-4040-9536-DC4D61E90F0C}" srcOrd="1" destOrd="0" presId="urn:microsoft.com/office/officeart/2005/8/layout/orgChart1"/>
    <dgm:cxn modelId="{6ADD7B4B-9C6D-574B-951F-9727338BEE50}" type="presParOf" srcId="{89DCB5A3-CBDC-7445-9709-F16DDE93C7D1}" destId="{56B7AF9E-2FB5-BA4B-BE6F-ED0498F39281}" srcOrd="0" destOrd="0" presId="urn:microsoft.com/office/officeart/2005/8/layout/orgChart1"/>
    <dgm:cxn modelId="{A47E82A5-0025-1548-960D-6AFB6CB4E3A2}" type="presParOf" srcId="{56B7AF9E-2FB5-BA4B-BE6F-ED0498F39281}" destId="{3CC8205D-81D0-CC49-B6DB-DB83FBD6A69B}" srcOrd="0" destOrd="0" presId="urn:microsoft.com/office/officeart/2005/8/layout/orgChart1"/>
    <dgm:cxn modelId="{F6FAD43A-90A7-BA4E-AA21-EAD8ACB816D9}" type="presParOf" srcId="{3CC8205D-81D0-CC49-B6DB-DB83FBD6A69B}" destId="{693A6FCA-0634-FC41-8A51-67A9CF085C04}" srcOrd="0" destOrd="0" presId="urn:microsoft.com/office/officeart/2005/8/layout/orgChart1"/>
    <dgm:cxn modelId="{94112CDB-A8F0-A149-B999-EBAD3C488B10}" type="presParOf" srcId="{3CC8205D-81D0-CC49-B6DB-DB83FBD6A69B}" destId="{238F0D01-7C5E-9048-8C0E-E96E7CAFA639}" srcOrd="1" destOrd="0" presId="urn:microsoft.com/office/officeart/2005/8/layout/orgChart1"/>
    <dgm:cxn modelId="{4DB8362A-BCC5-C04C-9FA1-1CA387EC7C0F}" type="presParOf" srcId="{56B7AF9E-2FB5-BA4B-BE6F-ED0498F39281}" destId="{9AF1E10E-2997-C644-BB13-D2416F757EB2}" srcOrd="1" destOrd="0" presId="urn:microsoft.com/office/officeart/2005/8/layout/orgChart1"/>
    <dgm:cxn modelId="{31A2E120-A121-0949-8BE4-8CB6F282A4B6}" type="presParOf" srcId="{9AF1E10E-2997-C644-BB13-D2416F757EB2}" destId="{EA0A0CEC-FAFB-C745-B62B-B98A30FCF197}" srcOrd="0" destOrd="0" presId="urn:microsoft.com/office/officeart/2005/8/layout/orgChart1"/>
    <dgm:cxn modelId="{A11A4E1B-7D78-DD41-B865-7A72E7895CA9}" type="presParOf" srcId="{9AF1E10E-2997-C644-BB13-D2416F757EB2}" destId="{3A1C5B65-760F-7047-B23D-E8FB040537B9}" srcOrd="1" destOrd="0" presId="urn:microsoft.com/office/officeart/2005/8/layout/orgChart1"/>
    <dgm:cxn modelId="{88D1BD7C-C686-5B4D-B1F6-D422B708AED2}" type="presParOf" srcId="{3A1C5B65-760F-7047-B23D-E8FB040537B9}" destId="{D1D85B48-963B-2A44-BE71-0FACAAF8133B}" srcOrd="0" destOrd="0" presId="urn:microsoft.com/office/officeart/2005/8/layout/orgChart1"/>
    <dgm:cxn modelId="{A188C27A-050C-E041-835E-ABF18D595521}" type="presParOf" srcId="{D1D85B48-963B-2A44-BE71-0FACAAF8133B}" destId="{F5C2233A-C154-5744-A055-1F22AEC5D06B}" srcOrd="0" destOrd="0" presId="urn:microsoft.com/office/officeart/2005/8/layout/orgChart1"/>
    <dgm:cxn modelId="{AFB09825-0D1A-DB49-BB3C-DDF9B48B967D}" type="presParOf" srcId="{D1D85B48-963B-2A44-BE71-0FACAAF8133B}" destId="{313C3FCB-0D20-C847-9D41-8FBDA5E815BE}" srcOrd="1" destOrd="0" presId="urn:microsoft.com/office/officeart/2005/8/layout/orgChart1"/>
    <dgm:cxn modelId="{1977E307-464D-E74C-84F7-6F15BE859E6E}" type="presParOf" srcId="{3A1C5B65-760F-7047-B23D-E8FB040537B9}" destId="{BE0ECE17-D824-B845-8E6A-58799161ADD2}" srcOrd="1" destOrd="0" presId="urn:microsoft.com/office/officeart/2005/8/layout/orgChart1"/>
    <dgm:cxn modelId="{CBB37E44-FA82-8A4C-AC8A-0EA68851B065}" type="presParOf" srcId="{BE0ECE17-D824-B845-8E6A-58799161ADD2}" destId="{F689D7AA-E30C-A648-96C9-FD995C47FAED}" srcOrd="0" destOrd="0" presId="urn:microsoft.com/office/officeart/2005/8/layout/orgChart1"/>
    <dgm:cxn modelId="{67767413-AB41-CA4A-9315-5FFD4403D4BD}" type="presParOf" srcId="{BE0ECE17-D824-B845-8E6A-58799161ADD2}" destId="{F9F66372-E489-6B4C-A49A-D7D514284821}" srcOrd="1" destOrd="0" presId="urn:microsoft.com/office/officeart/2005/8/layout/orgChart1"/>
    <dgm:cxn modelId="{45A149F0-0E90-7849-883F-B44E316AA869}" type="presParOf" srcId="{F9F66372-E489-6B4C-A49A-D7D514284821}" destId="{070823C4-A120-2848-AC02-202E774BF17B}" srcOrd="0" destOrd="0" presId="urn:microsoft.com/office/officeart/2005/8/layout/orgChart1"/>
    <dgm:cxn modelId="{B394EB17-D80D-C843-BDA3-DC0F957D962A}" type="presParOf" srcId="{070823C4-A120-2848-AC02-202E774BF17B}" destId="{15FE6959-362B-C64F-8F97-A527C845C577}" srcOrd="0" destOrd="0" presId="urn:microsoft.com/office/officeart/2005/8/layout/orgChart1"/>
    <dgm:cxn modelId="{AD510051-EB34-CE42-B52B-3FB43DA66C04}" type="presParOf" srcId="{070823C4-A120-2848-AC02-202E774BF17B}" destId="{B1A1EF1F-0983-B847-BACE-D3148411B3F6}" srcOrd="1" destOrd="0" presId="urn:microsoft.com/office/officeart/2005/8/layout/orgChart1"/>
    <dgm:cxn modelId="{CD1086CB-F813-CB49-B2C5-226D0E879E36}" type="presParOf" srcId="{F9F66372-E489-6B4C-A49A-D7D514284821}" destId="{986E6FDF-0266-AC44-8F2C-92FE419B6F0C}" srcOrd="1" destOrd="0" presId="urn:microsoft.com/office/officeart/2005/8/layout/orgChart1"/>
    <dgm:cxn modelId="{941AA585-BD5C-464D-9E65-A4E570FCEF13}" type="presParOf" srcId="{F9F66372-E489-6B4C-A49A-D7D514284821}" destId="{9E6CD784-7BE5-0B49-AA1E-44463DA64B54}" srcOrd="2" destOrd="0" presId="urn:microsoft.com/office/officeart/2005/8/layout/orgChart1"/>
    <dgm:cxn modelId="{BC3A5652-BE32-4044-A98B-9465FBA8C935}" type="presParOf" srcId="{BE0ECE17-D824-B845-8E6A-58799161ADD2}" destId="{DF0ECFDA-3A64-634E-A36B-CFD114814F8F}" srcOrd="2" destOrd="0" presId="urn:microsoft.com/office/officeart/2005/8/layout/orgChart1"/>
    <dgm:cxn modelId="{BFA4A10F-B7B2-FA41-B06D-FBFB00207F49}" type="presParOf" srcId="{BE0ECE17-D824-B845-8E6A-58799161ADD2}" destId="{4748FF06-6D05-CA4B-BB47-54E84880A5AB}" srcOrd="3" destOrd="0" presId="urn:microsoft.com/office/officeart/2005/8/layout/orgChart1"/>
    <dgm:cxn modelId="{04AD7FEE-54B9-AC41-A2A7-7809C102FC6B}" type="presParOf" srcId="{4748FF06-6D05-CA4B-BB47-54E84880A5AB}" destId="{E025FF5F-C55F-EC41-8C89-DF46FD910674}" srcOrd="0" destOrd="0" presId="urn:microsoft.com/office/officeart/2005/8/layout/orgChart1"/>
    <dgm:cxn modelId="{5AA23BC9-39B3-CF45-B3ED-4D015149ED90}" type="presParOf" srcId="{E025FF5F-C55F-EC41-8C89-DF46FD910674}" destId="{2CF7A20C-E425-1C4E-9890-EF8D06F4BA1D}" srcOrd="0" destOrd="0" presId="urn:microsoft.com/office/officeart/2005/8/layout/orgChart1"/>
    <dgm:cxn modelId="{4008A5B0-CEEE-0245-A195-52101DAB01C4}" type="presParOf" srcId="{E025FF5F-C55F-EC41-8C89-DF46FD910674}" destId="{DB2646E8-45A9-AF42-900A-628F640CD3B1}" srcOrd="1" destOrd="0" presId="urn:microsoft.com/office/officeart/2005/8/layout/orgChart1"/>
    <dgm:cxn modelId="{6EE950BA-A965-384A-994C-828A76B36862}" type="presParOf" srcId="{4748FF06-6D05-CA4B-BB47-54E84880A5AB}" destId="{7F759348-D594-A241-90D2-EC0DB6A65074}" srcOrd="1" destOrd="0" presId="urn:microsoft.com/office/officeart/2005/8/layout/orgChart1"/>
    <dgm:cxn modelId="{B3B2F84C-BC31-DD4F-AA2B-2F3835D14960}" type="presParOf" srcId="{4748FF06-6D05-CA4B-BB47-54E84880A5AB}" destId="{6D969F48-3298-5349-8CF6-FC4D828E96D8}" srcOrd="2" destOrd="0" presId="urn:microsoft.com/office/officeart/2005/8/layout/orgChart1"/>
    <dgm:cxn modelId="{CA89A2C4-B02E-C04E-A4CA-CDD92E2762CE}" type="presParOf" srcId="{BE0ECE17-D824-B845-8E6A-58799161ADD2}" destId="{FB6996EF-6077-A548-94B0-EEDB9BFD2E85}" srcOrd="4" destOrd="0" presId="urn:microsoft.com/office/officeart/2005/8/layout/orgChart1"/>
    <dgm:cxn modelId="{0DF462EB-D725-0D41-AA0A-020E963EC0F5}" type="presParOf" srcId="{BE0ECE17-D824-B845-8E6A-58799161ADD2}" destId="{83707AFE-3EFF-304E-92A2-78AE0EF4B12C}" srcOrd="5" destOrd="0" presId="urn:microsoft.com/office/officeart/2005/8/layout/orgChart1"/>
    <dgm:cxn modelId="{951ED34D-1502-E74C-9F14-B5EC071BC45F}" type="presParOf" srcId="{83707AFE-3EFF-304E-92A2-78AE0EF4B12C}" destId="{94802851-9F27-4542-AC2F-5344811E5FF1}" srcOrd="0" destOrd="0" presId="urn:microsoft.com/office/officeart/2005/8/layout/orgChart1"/>
    <dgm:cxn modelId="{77B616B4-A1D1-D541-919B-9FCB88DC2D6B}" type="presParOf" srcId="{94802851-9F27-4542-AC2F-5344811E5FF1}" destId="{8034573D-FAB8-4A4C-B147-3816D4A3EDE8}" srcOrd="0" destOrd="0" presId="urn:microsoft.com/office/officeart/2005/8/layout/orgChart1"/>
    <dgm:cxn modelId="{559E591D-B423-E849-885C-C8CBD2B7891C}" type="presParOf" srcId="{94802851-9F27-4542-AC2F-5344811E5FF1}" destId="{1A90C55E-7AC0-8747-9BE6-8C2ACFC9188D}" srcOrd="1" destOrd="0" presId="urn:microsoft.com/office/officeart/2005/8/layout/orgChart1"/>
    <dgm:cxn modelId="{15EC8AF3-756F-5242-B8EB-3522F0168AB1}" type="presParOf" srcId="{83707AFE-3EFF-304E-92A2-78AE0EF4B12C}" destId="{F45CBEFE-A4CD-0243-9944-F60192A90415}" srcOrd="1" destOrd="0" presId="urn:microsoft.com/office/officeart/2005/8/layout/orgChart1"/>
    <dgm:cxn modelId="{04B78ABA-B77D-804A-AEA7-A61C3E3AA8B8}" type="presParOf" srcId="{83707AFE-3EFF-304E-92A2-78AE0EF4B12C}" destId="{74C2B306-67B1-BB47-AA9F-8FFAF8773648}" srcOrd="2" destOrd="0" presId="urn:microsoft.com/office/officeart/2005/8/layout/orgChart1"/>
    <dgm:cxn modelId="{79CDCD54-5407-DE40-8ADC-B6C22EA0F976}" type="presParOf" srcId="{3A1C5B65-760F-7047-B23D-E8FB040537B9}" destId="{8B171EC1-AE1B-AE4A-92BB-BF81D8ADB7F3}" srcOrd="2" destOrd="0" presId="urn:microsoft.com/office/officeart/2005/8/layout/orgChart1"/>
    <dgm:cxn modelId="{F0C75AE0-0AFD-AC4F-A0D0-6E98E336E765}" type="presParOf" srcId="{9AF1E10E-2997-C644-BB13-D2416F757EB2}" destId="{A177A661-9DDE-2949-9316-67A867C1E86B}" srcOrd="2" destOrd="0" presId="urn:microsoft.com/office/officeart/2005/8/layout/orgChart1"/>
    <dgm:cxn modelId="{315F4E2E-BFA2-FE4D-8BB6-948F90907A61}" type="presParOf" srcId="{9AF1E10E-2997-C644-BB13-D2416F757EB2}" destId="{E29BA360-CEF0-C440-92A7-BFF5D4B7D401}" srcOrd="3" destOrd="0" presId="urn:microsoft.com/office/officeart/2005/8/layout/orgChart1"/>
    <dgm:cxn modelId="{CDE8748E-7FD2-384A-85D9-092C6B1E8DA7}" type="presParOf" srcId="{E29BA360-CEF0-C440-92A7-BFF5D4B7D401}" destId="{5052985C-AB26-8C4D-92F0-72D101573FC2}" srcOrd="0" destOrd="0" presId="urn:microsoft.com/office/officeart/2005/8/layout/orgChart1"/>
    <dgm:cxn modelId="{82D2BD27-0434-5F4D-89EF-E30BEF39F7D4}" type="presParOf" srcId="{5052985C-AB26-8C4D-92F0-72D101573FC2}" destId="{F184BCB7-097A-9A40-8755-F2236F2571FF}" srcOrd="0" destOrd="0" presId="urn:microsoft.com/office/officeart/2005/8/layout/orgChart1"/>
    <dgm:cxn modelId="{2AA29B75-C065-BB45-A241-EC2775915965}" type="presParOf" srcId="{5052985C-AB26-8C4D-92F0-72D101573FC2}" destId="{B4C7A567-452C-8242-9ED4-8C8B549AD1D0}" srcOrd="1" destOrd="0" presId="urn:microsoft.com/office/officeart/2005/8/layout/orgChart1"/>
    <dgm:cxn modelId="{5FB42CA2-E660-3545-9A75-750C88C7638D}" type="presParOf" srcId="{E29BA360-CEF0-C440-92A7-BFF5D4B7D401}" destId="{CC747603-7E46-394A-B2F8-9057B2FCD9A5}" srcOrd="1" destOrd="0" presId="urn:microsoft.com/office/officeart/2005/8/layout/orgChart1"/>
    <dgm:cxn modelId="{A4D187B0-BBB3-2940-85ED-84FE3DA00FA1}" type="presParOf" srcId="{CC747603-7E46-394A-B2F8-9057B2FCD9A5}" destId="{A89F5E7D-BC35-214F-87E6-B6F114686692}" srcOrd="0" destOrd="0" presId="urn:microsoft.com/office/officeart/2005/8/layout/orgChart1"/>
    <dgm:cxn modelId="{8B11D257-2BFD-2D4E-BC88-3BCB75273912}" type="presParOf" srcId="{CC747603-7E46-394A-B2F8-9057B2FCD9A5}" destId="{2CC92D28-39B1-734B-8DDD-B86C1D0340D7}" srcOrd="1" destOrd="0" presId="urn:microsoft.com/office/officeart/2005/8/layout/orgChart1"/>
    <dgm:cxn modelId="{5FFDE37C-2784-114B-8BFE-E312956174CE}" type="presParOf" srcId="{2CC92D28-39B1-734B-8DDD-B86C1D0340D7}" destId="{ABE265A0-F384-F741-A998-54DAFD02E793}" srcOrd="0" destOrd="0" presId="urn:microsoft.com/office/officeart/2005/8/layout/orgChart1"/>
    <dgm:cxn modelId="{02C91C4F-13B4-7648-A25B-35099462A8FF}" type="presParOf" srcId="{ABE265A0-F384-F741-A998-54DAFD02E793}" destId="{11670AD3-E3DC-684C-81AA-0361896769D9}" srcOrd="0" destOrd="0" presId="urn:microsoft.com/office/officeart/2005/8/layout/orgChart1"/>
    <dgm:cxn modelId="{86848B7F-58F9-B24C-9EA0-DE1FF0555360}" type="presParOf" srcId="{ABE265A0-F384-F741-A998-54DAFD02E793}" destId="{03445120-25F2-4040-9536-DC4D61E90F0C}" srcOrd="1" destOrd="0" presId="urn:microsoft.com/office/officeart/2005/8/layout/orgChart1"/>
    <dgm:cxn modelId="{B95FE202-B7D7-A64B-955E-CDA741F3727D}" type="presParOf" srcId="{2CC92D28-39B1-734B-8DDD-B86C1D0340D7}" destId="{9D77E74F-FE6D-EB4B-9FB5-F411F52733B2}" srcOrd="1" destOrd="0" presId="urn:microsoft.com/office/officeart/2005/8/layout/orgChart1"/>
    <dgm:cxn modelId="{39454256-D3A1-624B-9FFA-0CD361FDA131}" type="presParOf" srcId="{2CC92D28-39B1-734B-8DDD-B86C1D0340D7}" destId="{1D14B12F-7AEF-CC44-B065-44DE0A7F16CF}" srcOrd="2" destOrd="0" presId="urn:microsoft.com/office/officeart/2005/8/layout/orgChart1"/>
    <dgm:cxn modelId="{71C551DE-A2E1-2A41-AC47-AE816BE028B1}" type="presParOf" srcId="{CC747603-7E46-394A-B2F8-9057B2FCD9A5}" destId="{1224D465-0A1E-824F-909D-F03E3D4C177F}" srcOrd="2" destOrd="0" presId="urn:microsoft.com/office/officeart/2005/8/layout/orgChart1"/>
    <dgm:cxn modelId="{CAA87944-261C-8540-B92A-F5FD138A30BF}" type="presParOf" srcId="{CC747603-7E46-394A-B2F8-9057B2FCD9A5}" destId="{388A8BE8-9266-4D4C-B9B5-C904002A8882}" srcOrd="3" destOrd="0" presId="urn:microsoft.com/office/officeart/2005/8/layout/orgChart1"/>
    <dgm:cxn modelId="{5753E992-9E57-984E-AAA9-8FDDE135E310}" type="presParOf" srcId="{388A8BE8-9266-4D4C-B9B5-C904002A8882}" destId="{334F5BC3-E93F-B840-850D-4B8A19C46A0F}" srcOrd="0" destOrd="0" presId="urn:microsoft.com/office/officeart/2005/8/layout/orgChart1"/>
    <dgm:cxn modelId="{A7163792-78B4-214F-9403-5FD42BD0B8D6}" type="presParOf" srcId="{334F5BC3-E93F-B840-850D-4B8A19C46A0F}" destId="{DBF2B0CE-1127-2343-A31A-12FBADEEDCB9}" srcOrd="0" destOrd="0" presId="urn:microsoft.com/office/officeart/2005/8/layout/orgChart1"/>
    <dgm:cxn modelId="{AAA7DF3F-0C8D-CE4B-AB4B-5353070233CA}" type="presParOf" srcId="{334F5BC3-E93F-B840-850D-4B8A19C46A0F}" destId="{D48FA89E-5D5D-6241-ADDB-12A60EE55A40}" srcOrd="1" destOrd="0" presId="urn:microsoft.com/office/officeart/2005/8/layout/orgChart1"/>
    <dgm:cxn modelId="{7C5A29C3-4656-9F42-BA5B-CE046FE6F678}" type="presParOf" srcId="{388A8BE8-9266-4D4C-B9B5-C904002A8882}" destId="{8AB12059-15C4-EB48-8F88-85C4FA0BFDC2}" srcOrd="1" destOrd="0" presId="urn:microsoft.com/office/officeart/2005/8/layout/orgChart1"/>
    <dgm:cxn modelId="{172CB7FB-F53B-5D49-AFF5-B60747DBE3CB}" type="presParOf" srcId="{388A8BE8-9266-4D4C-B9B5-C904002A8882}" destId="{D5B8BE58-F7E0-9E47-B3A1-E759C523E75B}" srcOrd="2" destOrd="0" presId="urn:microsoft.com/office/officeart/2005/8/layout/orgChart1"/>
    <dgm:cxn modelId="{DF1A22BF-F101-5348-9729-C2BBC07B88DA}" type="presParOf" srcId="{CC747603-7E46-394A-B2F8-9057B2FCD9A5}" destId="{0B033646-8475-BE4C-8B12-7A1B7286D94C}" srcOrd="4" destOrd="0" presId="urn:microsoft.com/office/officeart/2005/8/layout/orgChart1"/>
    <dgm:cxn modelId="{CE56EA76-F56B-D34C-A14E-01112EA4155E}" type="presParOf" srcId="{CC747603-7E46-394A-B2F8-9057B2FCD9A5}" destId="{ABD3E524-30F7-F54B-BA57-FB4D353662D3}" srcOrd="5" destOrd="0" presId="urn:microsoft.com/office/officeart/2005/8/layout/orgChart1"/>
    <dgm:cxn modelId="{0CC0A650-04F4-E04A-B6AD-8402A8B31CAF}" type="presParOf" srcId="{ABD3E524-30F7-F54B-BA57-FB4D353662D3}" destId="{B665428F-407E-8049-9CFD-9CE341A8FACA}" srcOrd="0" destOrd="0" presId="urn:microsoft.com/office/officeart/2005/8/layout/orgChart1"/>
    <dgm:cxn modelId="{859769A8-BF37-B848-A8C5-337C3B6D26B9}" type="presParOf" srcId="{B665428F-407E-8049-9CFD-9CE341A8FACA}" destId="{6505935C-166A-D849-9F2D-66FE7795DDF1}" srcOrd="0" destOrd="0" presId="urn:microsoft.com/office/officeart/2005/8/layout/orgChart1"/>
    <dgm:cxn modelId="{3729871E-DA86-9E49-8C97-2BC1FCBCFA8A}" type="presParOf" srcId="{B665428F-407E-8049-9CFD-9CE341A8FACA}" destId="{00007AA3-FE02-6C45-96ED-FA5E859B847D}" srcOrd="1" destOrd="0" presId="urn:microsoft.com/office/officeart/2005/8/layout/orgChart1"/>
    <dgm:cxn modelId="{70C136D4-64AD-5A49-8EE8-351F705C849A}" type="presParOf" srcId="{ABD3E524-30F7-F54B-BA57-FB4D353662D3}" destId="{36E3A22E-69B6-BB47-98E4-8A9DDB129959}" srcOrd="1" destOrd="0" presId="urn:microsoft.com/office/officeart/2005/8/layout/orgChart1"/>
    <dgm:cxn modelId="{6110A53C-BF48-CD48-AF81-2EA7C52A5F77}" type="presParOf" srcId="{ABD3E524-30F7-F54B-BA57-FB4D353662D3}" destId="{8E69BA7C-E1CB-354C-BDFF-026CC8493166}" srcOrd="2" destOrd="0" presId="urn:microsoft.com/office/officeart/2005/8/layout/orgChart1"/>
    <dgm:cxn modelId="{12B689FD-F71D-4540-A5E3-4AA5AC650347}" type="presParOf" srcId="{CC747603-7E46-394A-B2F8-9057B2FCD9A5}" destId="{4E87CD60-65F4-CD41-81DB-1C7171792B37}" srcOrd="6" destOrd="0" presId="urn:microsoft.com/office/officeart/2005/8/layout/orgChart1"/>
    <dgm:cxn modelId="{2D380105-95C4-EE41-89AA-BA29000F65AE}" type="presParOf" srcId="{CC747603-7E46-394A-B2F8-9057B2FCD9A5}" destId="{CAF48861-ED47-B044-B7AA-49A1F1E882E1}" srcOrd="7" destOrd="0" presId="urn:microsoft.com/office/officeart/2005/8/layout/orgChart1"/>
    <dgm:cxn modelId="{7ECAB8C1-80ED-2940-A8F2-AD0BF85F497E}" type="presParOf" srcId="{CAF48861-ED47-B044-B7AA-49A1F1E882E1}" destId="{91DDDE91-6160-A54A-A6EE-AD738750CD18}" srcOrd="0" destOrd="0" presId="urn:microsoft.com/office/officeart/2005/8/layout/orgChart1"/>
    <dgm:cxn modelId="{18536B3D-3D75-E949-AED8-D1523AAB42FC}" type="presParOf" srcId="{91DDDE91-6160-A54A-A6EE-AD738750CD18}" destId="{695027DA-33AD-3949-90EE-972CFDF3D6E5}" srcOrd="0" destOrd="0" presId="urn:microsoft.com/office/officeart/2005/8/layout/orgChart1"/>
    <dgm:cxn modelId="{AC23EB3B-17D7-7B41-83B0-D890AF2192BA}" type="presParOf" srcId="{91DDDE91-6160-A54A-A6EE-AD738750CD18}" destId="{2806F47D-EFF3-3F4C-B43E-E3AE08C8190A}" srcOrd="1" destOrd="0" presId="urn:microsoft.com/office/officeart/2005/8/layout/orgChart1"/>
    <dgm:cxn modelId="{7A8BC258-08F3-8540-86C0-418F412CA8D0}" type="presParOf" srcId="{CAF48861-ED47-B044-B7AA-49A1F1E882E1}" destId="{59EF15E4-E072-4B40-93F5-86C3A19A93DB}" srcOrd="1" destOrd="0" presId="urn:microsoft.com/office/officeart/2005/8/layout/orgChart1"/>
    <dgm:cxn modelId="{B7A62233-4D5B-A54C-9EEE-2C40F55341BB}" type="presParOf" srcId="{CAF48861-ED47-B044-B7AA-49A1F1E882E1}" destId="{F6BF0BA5-74A6-B849-B875-37009C3ED1F9}" srcOrd="2" destOrd="0" presId="urn:microsoft.com/office/officeart/2005/8/layout/orgChart1"/>
    <dgm:cxn modelId="{8E1DF307-F371-184B-A864-9DC271B6E77A}" type="presParOf" srcId="{E29BA360-CEF0-C440-92A7-BFF5D4B7D401}" destId="{2F415BD4-83CD-BB4C-8866-881393CED384}" srcOrd="2" destOrd="0" presId="urn:microsoft.com/office/officeart/2005/8/layout/orgChart1"/>
    <dgm:cxn modelId="{7D0BFD7A-7392-894B-84C7-97FB68362F8D}" type="presParOf" srcId="{9AF1E10E-2997-C644-BB13-D2416F757EB2}" destId="{66B794C6-5221-EF48-B873-661A4A9F9DAB}" srcOrd="4" destOrd="0" presId="urn:microsoft.com/office/officeart/2005/8/layout/orgChart1"/>
    <dgm:cxn modelId="{732CBB38-A5A2-6441-992C-7239B00F7149}" type="presParOf" srcId="{9AF1E10E-2997-C644-BB13-D2416F757EB2}" destId="{4C67A2AE-6812-7547-AED1-DB1FCCAD53FC}" srcOrd="5" destOrd="0" presId="urn:microsoft.com/office/officeart/2005/8/layout/orgChart1"/>
    <dgm:cxn modelId="{9F21294C-A63F-DF44-9D34-DF3C40D2EFC3}" type="presParOf" srcId="{4C67A2AE-6812-7547-AED1-DB1FCCAD53FC}" destId="{1E2D95B3-078F-BB46-A5A5-76FC89E5D464}" srcOrd="0" destOrd="0" presId="urn:microsoft.com/office/officeart/2005/8/layout/orgChart1"/>
    <dgm:cxn modelId="{8481A2C9-BA7D-C347-B94F-DF651662005A}" type="presParOf" srcId="{1E2D95B3-078F-BB46-A5A5-76FC89E5D464}" destId="{8D996E12-08F4-3347-BD1E-6F39261E3F06}" srcOrd="0" destOrd="0" presId="urn:microsoft.com/office/officeart/2005/8/layout/orgChart1"/>
    <dgm:cxn modelId="{05310BEC-3D66-2E45-87E7-A860B3F96137}" type="presParOf" srcId="{1E2D95B3-078F-BB46-A5A5-76FC89E5D464}" destId="{64D98622-753F-3842-8791-4B3B8D838310}" srcOrd="1" destOrd="0" presId="urn:microsoft.com/office/officeart/2005/8/layout/orgChart1"/>
    <dgm:cxn modelId="{26D2D727-E531-4B4F-AA1A-2EEE610DE050}" type="presParOf" srcId="{4C67A2AE-6812-7547-AED1-DB1FCCAD53FC}" destId="{39884E8D-4C65-1948-BCBD-514B3D226451}" srcOrd="1" destOrd="0" presId="urn:microsoft.com/office/officeart/2005/8/layout/orgChart1"/>
    <dgm:cxn modelId="{21D80881-B149-CA4A-A849-65925B12FD14}" type="presParOf" srcId="{39884E8D-4C65-1948-BCBD-514B3D226451}" destId="{D2994022-B4B8-3F41-A006-32231F1AAFCE}" srcOrd="0" destOrd="0" presId="urn:microsoft.com/office/officeart/2005/8/layout/orgChart1"/>
    <dgm:cxn modelId="{AB29E7BF-CCD8-EA4D-BD3A-8C8624951017}" type="presParOf" srcId="{39884E8D-4C65-1948-BCBD-514B3D226451}" destId="{8927D5D7-9C86-A846-929F-3BE0B09BFF68}" srcOrd="1" destOrd="0" presId="urn:microsoft.com/office/officeart/2005/8/layout/orgChart1"/>
    <dgm:cxn modelId="{7E6A92DD-AC5E-334B-B990-1E059C34F126}" type="presParOf" srcId="{8927D5D7-9C86-A846-929F-3BE0B09BFF68}" destId="{FD5CAAF8-DE24-0240-8E58-3CDE5EFAFD6A}" srcOrd="0" destOrd="0" presId="urn:microsoft.com/office/officeart/2005/8/layout/orgChart1"/>
    <dgm:cxn modelId="{306E1AF7-90E0-C049-B070-D2098016A09E}" type="presParOf" srcId="{FD5CAAF8-DE24-0240-8E58-3CDE5EFAFD6A}" destId="{C044B2FF-5718-194F-ABD0-0A9ED5B87C44}" srcOrd="0" destOrd="0" presId="urn:microsoft.com/office/officeart/2005/8/layout/orgChart1"/>
    <dgm:cxn modelId="{9C54C709-44FF-B846-9A86-C0A4B8AD6271}" type="presParOf" srcId="{FD5CAAF8-DE24-0240-8E58-3CDE5EFAFD6A}" destId="{2EEFE51E-331C-8842-A3BC-B797E7359E6B}" srcOrd="1" destOrd="0" presId="urn:microsoft.com/office/officeart/2005/8/layout/orgChart1"/>
    <dgm:cxn modelId="{9564DA15-7A8E-9B40-A0A6-8934C127315E}" type="presParOf" srcId="{8927D5D7-9C86-A846-929F-3BE0B09BFF68}" destId="{F91EA701-9D5A-FA40-98C7-7EFF294A691F}" srcOrd="1" destOrd="0" presId="urn:microsoft.com/office/officeart/2005/8/layout/orgChart1"/>
    <dgm:cxn modelId="{0C35209F-BE89-5D4C-9146-AAABCA26FDD8}" type="presParOf" srcId="{8927D5D7-9C86-A846-929F-3BE0B09BFF68}" destId="{62E38BDA-AB8E-BA44-A3EC-99B8471B3A6E}" srcOrd="2" destOrd="0" presId="urn:microsoft.com/office/officeart/2005/8/layout/orgChart1"/>
    <dgm:cxn modelId="{F8091AAF-A423-084A-B4F0-C60F35DAE2CA}" type="presParOf" srcId="{39884E8D-4C65-1948-BCBD-514B3D226451}" destId="{207397B2-B7D3-3F41-B92A-E927B26BEC33}" srcOrd="2" destOrd="0" presId="urn:microsoft.com/office/officeart/2005/8/layout/orgChart1"/>
    <dgm:cxn modelId="{3CA62051-7102-7E4D-9F17-CE012DC2F92D}" type="presParOf" srcId="{39884E8D-4C65-1948-BCBD-514B3D226451}" destId="{CD5E22D9-BDBF-7E47-A3D3-56A0C2FD5BD5}" srcOrd="3" destOrd="0" presId="urn:microsoft.com/office/officeart/2005/8/layout/orgChart1"/>
    <dgm:cxn modelId="{836F1244-F827-8C45-B595-894105EC56E4}" type="presParOf" srcId="{CD5E22D9-BDBF-7E47-A3D3-56A0C2FD5BD5}" destId="{9F0E4892-1AA3-9B4E-923C-AE9CEA4B2455}" srcOrd="0" destOrd="0" presId="urn:microsoft.com/office/officeart/2005/8/layout/orgChart1"/>
    <dgm:cxn modelId="{D3EA8CFE-9677-084B-BC43-C19AC34DFAFB}" type="presParOf" srcId="{9F0E4892-1AA3-9B4E-923C-AE9CEA4B2455}" destId="{C238386D-A70D-B842-8A9F-B8B2E897A011}" srcOrd="0" destOrd="0" presId="urn:microsoft.com/office/officeart/2005/8/layout/orgChart1"/>
    <dgm:cxn modelId="{E4DAEDD5-CE23-BC4D-A166-513AC9715F2D}" type="presParOf" srcId="{9F0E4892-1AA3-9B4E-923C-AE9CEA4B2455}" destId="{653BEE9D-4E73-0F4E-BB2C-437CBE2F435F}" srcOrd="1" destOrd="0" presId="urn:microsoft.com/office/officeart/2005/8/layout/orgChart1"/>
    <dgm:cxn modelId="{90EEECDA-A846-0344-B283-5D146D1016EE}" type="presParOf" srcId="{CD5E22D9-BDBF-7E47-A3D3-56A0C2FD5BD5}" destId="{3272D89B-A25F-4748-8411-DA5CF74ECA3C}" srcOrd="1" destOrd="0" presId="urn:microsoft.com/office/officeart/2005/8/layout/orgChart1"/>
    <dgm:cxn modelId="{EE4E847F-0EFB-C14D-A97A-8034336E7E0F}" type="presParOf" srcId="{CD5E22D9-BDBF-7E47-A3D3-56A0C2FD5BD5}" destId="{A58036F1-4295-A44C-B52D-E0ABA728495C}" srcOrd="2" destOrd="0" presId="urn:microsoft.com/office/officeart/2005/8/layout/orgChart1"/>
    <dgm:cxn modelId="{CC5EAF04-2E86-7941-8DA9-1651B0EE72BC}" type="presParOf" srcId="{4C67A2AE-6812-7547-AED1-DB1FCCAD53FC}" destId="{789CB2DA-7B2B-874A-9230-4E48B0CD54EF}" srcOrd="2" destOrd="0" presId="urn:microsoft.com/office/officeart/2005/8/layout/orgChart1"/>
    <dgm:cxn modelId="{54C5ABB7-0FE2-9849-BFEF-E9406FE4B94B}" type="presParOf" srcId="{56B7AF9E-2FB5-BA4B-BE6F-ED0498F39281}" destId="{FD769B01-02D3-B54E-B376-A5E7A1870BE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397B2-B7D3-3F41-B92A-E927B26BEC33}">
      <dsp:nvSpPr>
        <dsp:cNvPr id="0" name=""/>
        <dsp:cNvSpPr/>
      </dsp:nvSpPr>
      <dsp:spPr>
        <a:xfrm>
          <a:off x="5999927" y="1337710"/>
          <a:ext cx="331913" cy="1233926"/>
        </a:xfrm>
        <a:custGeom>
          <a:avLst/>
          <a:gdLst/>
          <a:ahLst/>
          <a:cxnLst/>
          <a:rect l="0" t="0" r="0" b="0"/>
          <a:pathLst>
            <a:path>
              <a:moveTo>
                <a:pt x="331913" y="0"/>
              </a:moveTo>
              <a:lnTo>
                <a:pt x="331913" y="1233926"/>
              </a:lnTo>
              <a:lnTo>
                <a:pt x="0" y="123392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94022-B4B8-3F41-A006-32231F1AAFCE}">
      <dsp:nvSpPr>
        <dsp:cNvPr id="0" name=""/>
        <dsp:cNvSpPr/>
      </dsp:nvSpPr>
      <dsp:spPr>
        <a:xfrm>
          <a:off x="6331840" y="1337710"/>
          <a:ext cx="186380" cy="4690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023"/>
              </a:lnTo>
              <a:lnTo>
                <a:pt x="186380" y="46902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794C6-5221-EF48-B873-661A4A9F9DAB}">
      <dsp:nvSpPr>
        <dsp:cNvPr id="0" name=""/>
        <dsp:cNvSpPr/>
      </dsp:nvSpPr>
      <dsp:spPr>
        <a:xfrm>
          <a:off x="4067354" y="546633"/>
          <a:ext cx="2701717" cy="244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764"/>
              </a:lnTo>
              <a:lnTo>
                <a:pt x="2701717" y="129764"/>
              </a:lnTo>
              <a:lnTo>
                <a:pt x="2701717" y="24453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7CD60-65F4-CD41-81DB-1C7171792B37}">
      <dsp:nvSpPr>
        <dsp:cNvPr id="0" name=""/>
        <dsp:cNvSpPr/>
      </dsp:nvSpPr>
      <dsp:spPr>
        <a:xfrm>
          <a:off x="3630122" y="1322719"/>
          <a:ext cx="178947" cy="1931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1660"/>
              </a:lnTo>
              <a:lnTo>
                <a:pt x="178947" y="193166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033646-8475-BE4C-8B12-7A1B7286D94C}">
      <dsp:nvSpPr>
        <dsp:cNvPr id="0" name=""/>
        <dsp:cNvSpPr/>
      </dsp:nvSpPr>
      <dsp:spPr>
        <a:xfrm>
          <a:off x="3493072" y="1322719"/>
          <a:ext cx="137050" cy="1995026"/>
        </a:xfrm>
        <a:custGeom>
          <a:avLst/>
          <a:gdLst/>
          <a:ahLst/>
          <a:cxnLst/>
          <a:rect l="0" t="0" r="0" b="0"/>
          <a:pathLst>
            <a:path>
              <a:moveTo>
                <a:pt x="137050" y="0"/>
              </a:moveTo>
              <a:lnTo>
                <a:pt x="137050" y="1995026"/>
              </a:lnTo>
              <a:lnTo>
                <a:pt x="0" y="199502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4D465-0A1E-824F-909D-F03E3D4C177F}">
      <dsp:nvSpPr>
        <dsp:cNvPr id="0" name=""/>
        <dsp:cNvSpPr/>
      </dsp:nvSpPr>
      <dsp:spPr>
        <a:xfrm>
          <a:off x="3433117" y="1322719"/>
          <a:ext cx="197005" cy="1278901"/>
        </a:xfrm>
        <a:custGeom>
          <a:avLst/>
          <a:gdLst/>
          <a:ahLst/>
          <a:cxnLst/>
          <a:rect l="0" t="0" r="0" b="0"/>
          <a:pathLst>
            <a:path>
              <a:moveTo>
                <a:pt x="197005" y="0"/>
              </a:moveTo>
              <a:lnTo>
                <a:pt x="197005" y="1278901"/>
              </a:lnTo>
              <a:lnTo>
                <a:pt x="0" y="127890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F5E7D-BC35-214F-87E6-B6F114686692}">
      <dsp:nvSpPr>
        <dsp:cNvPr id="0" name=""/>
        <dsp:cNvSpPr/>
      </dsp:nvSpPr>
      <dsp:spPr>
        <a:xfrm>
          <a:off x="3630122" y="1322719"/>
          <a:ext cx="1333194" cy="484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4015"/>
              </a:lnTo>
              <a:lnTo>
                <a:pt x="1333194" y="48401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77A661-9DDE-2949-9316-67A867C1E86B}">
      <dsp:nvSpPr>
        <dsp:cNvPr id="0" name=""/>
        <dsp:cNvSpPr/>
      </dsp:nvSpPr>
      <dsp:spPr>
        <a:xfrm>
          <a:off x="4021634" y="546633"/>
          <a:ext cx="91440" cy="2295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95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6996EF-6077-A548-94B0-EEDB9BFD2E85}">
      <dsp:nvSpPr>
        <dsp:cNvPr id="0" name=""/>
        <dsp:cNvSpPr/>
      </dsp:nvSpPr>
      <dsp:spPr>
        <a:xfrm>
          <a:off x="1960588" y="1322719"/>
          <a:ext cx="346910" cy="2054987"/>
        </a:xfrm>
        <a:custGeom>
          <a:avLst/>
          <a:gdLst/>
          <a:ahLst/>
          <a:cxnLst/>
          <a:rect l="0" t="0" r="0" b="0"/>
          <a:pathLst>
            <a:path>
              <a:moveTo>
                <a:pt x="346910" y="0"/>
              </a:moveTo>
              <a:lnTo>
                <a:pt x="346910" y="2054987"/>
              </a:lnTo>
              <a:lnTo>
                <a:pt x="0" y="205498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0ECFDA-3A64-634E-A36B-CFD114814F8F}">
      <dsp:nvSpPr>
        <dsp:cNvPr id="0" name=""/>
        <dsp:cNvSpPr/>
      </dsp:nvSpPr>
      <dsp:spPr>
        <a:xfrm>
          <a:off x="1930604" y="1322719"/>
          <a:ext cx="376893" cy="1278901"/>
        </a:xfrm>
        <a:custGeom>
          <a:avLst/>
          <a:gdLst/>
          <a:ahLst/>
          <a:cxnLst/>
          <a:rect l="0" t="0" r="0" b="0"/>
          <a:pathLst>
            <a:path>
              <a:moveTo>
                <a:pt x="376893" y="0"/>
              </a:moveTo>
              <a:lnTo>
                <a:pt x="376893" y="1278901"/>
              </a:lnTo>
              <a:lnTo>
                <a:pt x="0" y="127890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9D7AA-E30C-A648-96C9-FD995C47FAED}">
      <dsp:nvSpPr>
        <dsp:cNvPr id="0" name=""/>
        <dsp:cNvSpPr/>
      </dsp:nvSpPr>
      <dsp:spPr>
        <a:xfrm>
          <a:off x="1915618" y="1322719"/>
          <a:ext cx="391879" cy="484015"/>
        </a:xfrm>
        <a:custGeom>
          <a:avLst/>
          <a:gdLst/>
          <a:ahLst/>
          <a:cxnLst/>
          <a:rect l="0" t="0" r="0" b="0"/>
          <a:pathLst>
            <a:path>
              <a:moveTo>
                <a:pt x="391879" y="0"/>
              </a:moveTo>
              <a:lnTo>
                <a:pt x="391879" y="484015"/>
              </a:lnTo>
              <a:lnTo>
                <a:pt x="0" y="48401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0A0CEC-FAFB-C745-B62B-B98A30FCF197}">
      <dsp:nvSpPr>
        <dsp:cNvPr id="0" name=""/>
        <dsp:cNvSpPr/>
      </dsp:nvSpPr>
      <dsp:spPr>
        <a:xfrm>
          <a:off x="2744729" y="546633"/>
          <a:ext cx="1322624" cy="229546"/>
        </a:xfrm>
        <a:custGeom>
          <a:avLst/>
          <a:gdLst/>
          <a:ahLst/>
          <a:cxnLst/>
          <a:rect l="0" t="0" r="0" b="0"/>
          <a:pathLst>
            <a:path>
              <a:moveTo>
                <a:pt x="1322624" y="0"/>
              </a:moveTo>
              <a:lnTo>
                <a:pt x="1322624" y="114773"/>
              </a:lnTo>
              <a:lnTo>
                <a:pt x="0" y="114773"/>
              </a:lnTo>
              <a:lnTo>
                <a:pt x="0" y="22954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3A6FCA-0634-FC41-8A51-67A9CF085C04}">
      <dsp:nvSpPr>
        <dsp:cNvPr id="0" name=""/>
        <dsp:cNvSpPr/>
      </dsp:nvSpPr>
      <dsp:spPr>
        <a:xfrm>
          <a:off x="3520815" y="94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simpl</a:t>
          </a:r>
        </a:p>
      </dsp:txBody>
      <dsp:txXfrm>
        <a:off x="3520815" y="94"/>
        <a:ext cx="1093078" cy="546539"/>
      </dsp:txXfrm>
    </dsp:sp>
    <dsp:sp modelId="{F5C2233A-C154-5744-A055-1F22AEC5D06B}">
      <dsp:nvSpPr>
        <dsp:cNvPr id="0" name=""/>
        <dsp:cNvSpPr/>
      </dsp:nvSpPr>
      <dsp:spPr>
        <a:xfrm>
          <a:off x="2198190" y="776180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parser</a:t>
          </a:r>
        </a:p>
      </dsp:txBody>
      <dsp:txXfrm>
        <a:off x="2198190" y="776180"/>
        <a:ext cx="1093078" cy="546539"/>
      </dsp:txXfrm>
    </dsp:sp>
    <dsp:sp modelId="{15FE6959-362B-C64F-8F97-A527C845C577}">
      <dsp:nvSpPr>
        <dsp:cNvPr id="0" name=""/>
        <dsp:cNvSpPr/>
      </dsp:nvSpPr>
      <dsp:spPr>
        <a:xfrm>
          <a:off x="822540" y="1533464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Symbols &amp; Lexer</a:t>
          </a:r>
        </a:p>
      </dsp:txBody>
      <dsp:txXfrm>
        <a:off x="822540" y="1533464"/>
        <a:ext cx="1093078" cy="546539"/>
      </dsp:txXfrm>
    </dsp:sp>
    <dsp:sp modelId="{2CF7A20C-E425-1C4E-9890-EF8D06F4BA1D}">
      <dsp:nvSpPr>
        <dsp:cNvPr id="0" name=""/>
        <dsp:cNvSpPr/>
      </dsp:nvSpPr>
      <dsp:spPr>
        <a:xfrm>
          <a:off x="837526" y="2328351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Parser</a:t>
          </a:r>
        </a:p>
      </dsp:txBody>
      <dsp:txXfrm>
        <a:off x="837526" y="2328351"/>
        <a:ext cx="1093078" cy="546539"/>
      </dsp:txXfrm>
    </dsp:sp>
    <dsp:sp modelId="{8034573D-FAB8-4A4C-B147-3816D4A3EDE8}">
      <dsp:nvSpPr>
        <dsp:cNvPr id="0" name=""/>
        <dsp:cNvSpPr/>
      </dsp:nvSpPr>
      <dsp:spPr>
        <a:xfrm>
          <a:off x="867509" y="3104436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Expression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Classes</a:t>
          </a:r>
        </a:p>
      </dsp:txBody>
      <dsp:txXfrm>
        <a:off x="867509" y="3104436"/>
        <a:ext cx="1093078" cy="546539"/>
      </dsp:txXfrm>
    </dsp:sp>
    <dsp:sp modelId="{F184BCB7-097A-9A40-8755-F2236F2571FF}">
      <dsp:nvSpPr>
        <dsp:cNvPr id="0" name=""/>
        <dsp:cNvSpPr/>
      </dsp:nvSpPr>
      <dsp:spPr>
        <a:xfrm>
          <a:off x="3520815" y="776180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interpreter</a:t>
          </a:r>
        </a:p>
      </dsp:txBody>
      <dsp:txXfrm>
        <a:off x="3520815" y="776180"/>
        <a:ext cx="1093078" cy="546539"/>
      </dsp:txXfrm>
    </dsp:sp>
    <dsp:sp modelId="{11670AD3-E3DC-684C-81AA-0361896769D9}">
      <dsp:nvSpPr>
        <dsp:cNvPr id="0" name=""/>
        <dsp:cNvSpPr/>
      </dsp:nvSpPr>
      <dsp:spPr>
        <a:xfrm>
          <a:off x="4963317" y="1533464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Value Classes</a:t>
          </a:r>
        </a:p>
      </dsp:txBody>
      <dsp:txXfrm>
        <a:off x="4963317" y="1533464"/>
        <a:ext cx="1093078" cy="546539"/>
      </dsp:txXfrm>
    </dsp:sp>
    <dsp:sp modelId="{DBF2B0CE-1127-2343-A31A-12FBADEEDCB9}">
      <dsp:nvSpPr>
        <dsp:cNvPr id="0" name=""/>
        <dsp:cNvSpPr/>
      </dsp:nvSpPr>
      <dsp:spPr>
        <a:xfrm>
          <a:off x="2340039" y="2328351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Predefined Functions</a:t>
          </a:r>
        </a:p>
      </dsp:txBody>
      <dsp:txXfrm>
        <a:off x="2340039" y="2328351"/>
        <a:ext cx="1093078" cy="546539"/>
      </dsp:txXfrm>
    </dsp:sp>
    <dsp:sp modelId="{6505935C-166A-D849-9F2D-66FE7795DDF1}">
      <dsp:nvSpPr>
        <dsp:cNvPr id="0" name=""/>
        <dsp:cNvSpPr/>
      </dsp:nvSpPr>
      <dsp:spPr>
        <a:xfrm>
          <a:off x="2399994" y="3044475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EnvironmentM</a:t>
          </a:r>
          <a:r>
            <a:rPr lang="en-US" sz="1600" kern="1200" dirty="0"/>
            <a:t> and E</a:t>
          </a:r>
        </a:p>
      </dsp:txBody>
      <dsp:txXfrm>
        <a:off x="2399994" y="3044475"/>
        <a:ext cx="1093078" cy="546539"/>
      </dsp:txXfrm>
    </dsp:sp>
    <dsp:sp modelId="{695027DA-33AD-3949-90EE-972CFDF3D6E5}">
      <dsp:nvSpPr>
        <dsp:cNvPr id="0" name=""/>
        <dsp:cNvSpPr/>
      </dsp:nvSpPr>
      <dsp:spPr>
        <a:xfrm>
          <a:off x="3809070" y="2981110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Interpreter</a:t>
          </a:r>
        </a:p>
      </dsp:txBody>
      <dsp:txXfrm>
        <a:off x="3809070" y="2981110"/>
        <a:ext cx="1093078" cy="546539"/>
      </dsp:txXfrm>
    </dsp:sp>
    <dsp:sp modelId="{8D996E12-08F4-3347-BD1E-6F39261E3F06}">
      <dsp:nvSpPr>
        <dsp:cNvPr id="0" name=""/>
        <dsp:cNvSpPr/>
      </dsp:nvSpPr>
      <dsp:spPr>
        <a:xfrm>
          <a:off x="6222532" y="791171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typing</a:t>
          </a:r>
        </a:p>
      </dsp:txBody>
      <dsp:txXfrm>
        <a:off x="6222532" y="791171"/>
        <a:ext cx="1093078" cy="546539"/>
      </dsp:txXfrm>
    </dsp:sp>
    <dsp:sp modelId="{C044B2FF-5718-194F-ABD0-0A9ED5B87C44}">
      <dsp:nvSpPr>
        <dsp:cNvPr id="0" name=""/>
        <dsp:cNvSpPr/>
      </dsp:nvSpPr>
      <dsp:spPr>
        <a:xfrm>
          <a:off x="6518221" y="1533464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Type Classes</a:t>
          </a:r>
        </a:p>
      </dsp:txBody>
      <dsp:txXfrm>
        <a:off x="6518221" y="1533464"/>
        <a:ext cx="1093078" cy="546539"/>
      </dsp:txXfrm>
    </dsp:sp>
    <dsp:sp modelId="{C238386D-A70D-B842-8A9F-B8B2E897A011}">
      <dsp:nvSpPr>
        <dsp:cNvPr id="0" name=""/>
        <dsp:cNvSpPr/>
      </dsp:nvSpPr>
      <dsp:spPr>
        <a:xfrm>
          <a:off x="4906849" y="2298368"/>
          <a:ext cx="1093078" cy="54653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Type Environment</a:t>
          </a:r>
        </a:p>
      </dsp:txBody>
      <dsp:txXfrm>
        <a:off x="4906849" y="2298368"/>
        <a:ext cx="1093078" cy="546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EC2B7-6072-924B-AE51-DA281600F23F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0036C-B239-7F49-800F-BE8CBE07A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5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89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5AF5-9DF4-4DF6-C77E-8550C6749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7A46BB-9044-B6AD-1C45-FDC97FFF9F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ABA740-34C5-145A-909E-7D2EBB437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43130-3EE6-ECA6-7C7D-88B3F232E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33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F7E45-1003-83DD-3A22-0623AB170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63B52-C7D3-B99B-6E91-BF42ED708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F16DA4-A932-F42F-657C-F3AEDE10F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3BF42-BA08-5590-4B34-38D58E95BF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79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A55D4-EA28-05FA-E75F-C10EDD1D8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DDB9B1-8EA8-587A-BF59-0F0387940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687C3-DDAA-8E4D-15AA-2905852DA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AB1DD-4378-A7E6-20A3-D0F001CA7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26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CA2BA-93FE-89D9-54E8-12321F5DA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A4707-F273-AD49-489D-D48FE65F5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1B28C7-2898-CC40-4B7F-BB1ED61F1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12979-F552-F56F-FFF1-F893DAA4A7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03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5918D-B7DF-1F4D-FE0C-2B47063C5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8FCD38-291D-9AD5-3169-33A5388BE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704E6D-2748-85C6-9D04-8D42F0A3E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D42C9-E205-FD47-2BB4-9FD36BE42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57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34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76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28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04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8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9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24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A69D3-7087-F2D4-B3B3-A1985C9F2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91582A-0E2D-F804-5077-CB018D375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9292B6-EE3C-4C16-D556-040D2E332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3E3A5-E633-C31D-E540-955902745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12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B400C-71E2-F927-BAB2-3EDCD7B7D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689F2-A6AF-66EC-DAB6-6AD3485C4F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F387D3-9618-BC5B-9C6F-8F0B2E0FA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F899D-F3D5-CEB5-6F00-E707A2890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5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DD924-9A72-E765-EEF2-A4016CE3C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F9A5D0-B2E6-4C58-2BE3-B93D0FDF1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154C40-6A7E-0060-3A75-CA9A4D029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B9AE-2E8F-BDCA-8C99-EF38DA41A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04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A8EC8-08CF-7C4B-7D5A-47C5DF337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53831E-FD1B-E944-3556-1B731E73E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3D918B-480E-74A0-2BCA-B2E34059ED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20727-A661-2AEF-0088-C311DA977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98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3E437-E33C-539F-A971-C3801820F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80B8E0-0E15-FED9-99CB-B874870DF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34AB78-D434-A4BD-F5B7-1B56A7CD5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- If the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 a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variable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, then the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relation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holds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if the 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variable-type mapping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 in the</a:t>
            </a:r>
            <a:endParaRPr lang="en-US" dirty="0">
              <a:solidFill>
                <a:srgbClr val="FD9CFF"/>
              </a:solidFill>
              <a:effectLst/>
              <a:latin typeface="Avenir" panose="02000503020000020003" pitchFamily="2" charset="0"/>
            </a:endParaRPr>
          </a:p>
          <a:p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sequence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held in </a:t>
            </a:r>
            <a:r>
              <a:rPr lang="el-GR" dirty="0">
                <a:solidFill>
                  <a:srgbClr val="5CFFFC"/>
                </a:solidFill>
                <a:effectLst/>
                <a:latin typeface="Helvetica" pitchFamily="2" charset="0"/>
              </a:rPr>
              <a:t>Γ</a:t>
            </a:r>
            <a:r>
              <a:rPr lang="el-GR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l-GR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e.g., it has been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added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in the definition of some lambda abstraction)</a:t>
            </a:r>
          </a:p>
          <a:p>
            <a:endParaRPr lang="en-US" dirty="0">
              <a:solidFill>
                <a:srgbClr val="5BFFD1"/>
              </a:solidFill>
              <a:effectLst/>
              <a:latin typeface="Avenir" panose="02000503020000020003" pitchFamily="2" charset="0"/>
            </a:endParaRPr>
          </a:p>
          <a:p>
            <a:r>
              <a:rPr lang="en-US" dirty="0"/>
              <a:t>-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 the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D9CFF"/>
                </a:solidFill>
                <a:effectLst/>
                <a:latin typeface="Helvetica" pitchFamily="2" charset="0"/>
              </a:rPr>
              <a:t>𝑡𝑟𝑢𝑒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, then the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relation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holds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where the type is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𝑏𝑜𝑜𝑙</a:t>
            </a:r>
            <a:endParaRPr lang="en-US" dirty="0">
              <a:solidFill>
                <a:srgbClr val="FFFFFF"/>
              </a:solidFill>
              <a:effectLst/>
              <a:latin typeface="Avenir" panose="02000503020000020003" pitchFamily="2" charset="0"/>
            </a:endParaRP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 the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D9CFF"/>
                </a:solidFill>
                <a:effectLst/>
                <a:latin typeface="Helvetica" pitchFamily="2" charset="0"/>
              </a:rPr>
              <a:t>𝑓𝑎𝑙𝑠𝑒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, then the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relation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holds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where the type is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𝑏𝑜𝑜𝑙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5BFFD1"/>
              </a:solidFill>
              <a:effectLst/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 the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 an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if-condition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where the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condition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has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𝑏𝑜𝑜𝑙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and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both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the 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then and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else statements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each have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then the </a:t>
            </a:r>
            <a:r>
              <a:rPr lang="en-US" dirty="0" err="1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ifelse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statement has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.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FFFFFF"/>
              </a:solidFill>
              <a:effectLst/>
              <a:latin typeface="Avenir" panose="02000503020000020003" pitchFamily="2" charset="0"/>
            </a:endParaRPr>
          </a:p>
          <a:p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- If the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 a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lambda abstraction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the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has 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𝑡1 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→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𝑡2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if after 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adding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the mapping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𝑥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: </a:t>
            </a:r>
            <a:r>
              <a:rPr lang="en-US" dirty="0">
                <a:solidFill>
                  <a:srgbClr val="FD9CFF"/>
                </a:solidFill>
                <a:effectLst/>
                <a:latin typeface="Helvetica" pitchFamily="2" charset="0"/>
              </a:rPr>
              <a:t>𝑡1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to </a:t>
            </a:r>
            <a:r>
              <a:rPr lang="el-GR" dirty="0">
                <a:solidFill>
                  <a:srgbClr val="FFFDC1"/>
                </a:solidFill>
                <a:effectLst/>
                <a:latin typeface="Helvetica" pitchFamily="2" charset="0"/>
              </a:rPr>
              <a:t>Γ</a:t>
            </a:r>
            <a:r>
              <a:rPr lang="el-GR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,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we can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deduce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by these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rules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that </a:t>
            </a:r>
            <a:r>
              <a:rPr lang="en-US" dirty="0">
                <a:solidFill>
                  <a:srgbClr val="FD9CFF"/>
                </a:solidFill>
                <a:effectLst/>
                <a:latin typeface="Helvetica" pitchFamily="2" charset="0"/>
              </a:rPr>
              <a:t>𝑒2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has 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𝑡2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.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FFFFFF"/>
              </a:solidFill>
              <a:effectLst/>
              <a:latin typeface="Avenir" panose="02000503020000020003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 the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 a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function call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(</a:t>
            </a:r>
            <a:r>
              <a:rPr lang="en-US" dirty="0" err="1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redex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) then it has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𝑡𝑏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𝑒1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has 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𝑡𝑎 → 𝑡𝑏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and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𝑒1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has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𝑡𝑏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5BFFD1"/>
              </a:solidFill>
              <a:effectLst/>
              <a:latin typeface="Avenir" panose="02000503020000020003" pitchFamily="2" charset="0"/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FFFFFF"/>
              </a:solidFill>
              <a:effectLst/>
              <a:latin typeface="Avenir" panose="02000503020000020003" pitchFamily="2" charset="0"/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FFFFFF"/>
              </a:solidFill>
              <a:effectLst/>
              <a:latin typeface="Avenir" panose="02000503020000020003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A8E55-69C7-26B0-251B-BA2AAA48F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18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AF01F-22D2-96B5-8A9E-FCA91EDEA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0996C-9A7F-5757-257B-8F93FF0FE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E5108E-6477-C0C5-87D7-6C245DB5F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- If the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 a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variable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, then the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relation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holds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if the 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variable-type mapping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 in the</a:t>
            </a:r>
            <a:endParaRPr lang="en-US" dirty="0">
              <a:solidFill>
                <a:srgbClr val="FD9CFF"/>
              </a:solidFill>
              <a:effectLst/>
              <a:latin typeface="Avenir" panose="02000503020000020003" pitchFamily="2" charset="0"/>
            </a:endParaRPr>
          </a:p>
          <a:p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sequence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held in </a:t>
            </a:r>
            <a:r>
              <a:rPr lang="el-GR" dirty="0">
                <a:solidFill>
                  <a:srgbClr val="5CFFFC"/>
                </a:solidFill>
                <a:effectLst/>
                <a:latin typeface="Helvetica" pitchFamily="2" charset="0"/>
              </a:rPr>
              <a:t>Γ</a:t>
            </a:r>
            <a:r>
              <a:rPr lang="el-GR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l-GR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(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e.g., it has been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added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in the definition of some lambda abstraction)</a:t>
            </a:r>
          </a:p>
          <a:p>
            <a:endParaRPr lang="en-US" dirty="0">
              <a:solidFill>
                <a:srgbClr val="5BFFD1"/>
              </a:solidFill>
              <a:effectLst/>
              <a:latin typeface="Avenir" panose="02000503020000020003" pitchFamily="2" charset="0"/>
            </a:endParaRPr>
          </a:p>
          <a:p>
            <a:r>
              <a:rPr lang="en-US" dirty="0"/>
              <a:t>-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 the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D9CFF"/>
                </a:solidFill>
                <a:effectLst/>
                <a:latin typeface="Helvetica" pitchFamily="2" charset="0"/>
              </a:rPr>
              <a:t>𝑡𝑟𝑢𝑒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, then the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relation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holds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where the type is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𝑏𝑜𝑜𝑙</a:t>
            </a:r>
            <a:endParaRPr lang="en-US" dirty="0">
              <a:solidFill>
                <a:srgbClr val="FFFFFF"/>
              </a:solidFill>
              <a:effectLst/>
              <a:latin typeface="Avenir" panose="02000503020000020003" pitchFamily="2" charset="0"/>
            </a:endParaRP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 the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D9CFF"/>
                </a:solidFill>
                <a:effectLst/>
                <a:latin typeface="Helvetica" pitchFamily="2" charset="0"/>
              </a:rPr>
              <a:t>𝑓𝑎𝑙𝑠𝑒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, then the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relation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holds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where the type is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𝑏𝑜𝑜𝑙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5BFFD1"/>
              </a:solidFill>
              <a:effectLst/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 the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 an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if-condition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where the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condition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has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𝑏𝑜𝑜𝑙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and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both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the 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then and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else statements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each have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then the </a:t>
            </a:r>
            <a:r>
              <a:rPr lang="en-US" dirty="0" err="1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ifelse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statement has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.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FFFFFF"/>
              </a:solidFill>
              <a:effectLst/>
              <a:latin typeface="Avenir" panose="02000503020000020003" pitchFamily="2" charset="0"/>
            </a:endParaRPr>
          </a:p>
          <a:p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- If the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 a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lambda abstraction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the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has 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𝑡1 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→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𝑡2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if after 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adding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the mapping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𝑥</a:t>
            </a:r>
            <a:r>
              <a:rPr lang="en-US" dirty="0">
                <a:solidFill>
                  <a:srgbClr val="FFFFFF"/>
                </a:solidFill>
                <a:effectLst/>
                <a:latin typeface="Helvetica" pitchFamily="2" charset="0"/>
              </a:rPr>
              <a:t>: </a:t>
            </a:r>
            <a:r>
              <a:rPr lang="en-US" dirty="0">
                <a:solidFill>
                  <a:srgbClr val="FD9CFF"/>
                </a:solidFill>
                <a:effectLst/>
                <a:latin typeface="Helvetica" pitchFamily="2" charset="0"/>
              </a:rPr>
              <a:t>𝑡1</a:t>
            </a:r>
            <a:r>
              <a:rPr lang="en-US" dirty="0">
                <a:solidFill>
                  <a:srgbClr val="FD9CFF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to </a:t>
            </a:r>
            <a:r>
              <a:rPr lang="el-GR" dirty="0">
                <a:solidFill>
                  <a:srgbClr val="FFFDC1"/>
                </a:solidFill>
                <a:effectLst/>
                <a:latin typeface="Helvetica" pitchFamily="2" charset="0"/>
              </a:rPr>
              <a:t>Γ</a:t>
            </a:r>
            <a:r>
              <a:rPr lang="el-GR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,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we can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deduce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by these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rules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that </a:t>
            </a:r>
            <a:r>
              <a:rPr lang="en-US" dirty="0">
                <a:solidFill>
                  <a:srgbClr val="FD9CFF"/>
                </a:solidFill>
                <a:effectLst/>
                <a:latin typeface="Helvetica" pitchFamily="2" charset="0"/>
              </a:rPr>
              <a:t>𝑒2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has 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𝑡2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.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FFFFFF"/>
              </a:solidFill>
              <a:effectLst/>
              <a:latin typeface="Avenir" panose="02000503020000020003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 the </a:t>
            </a:r>
            <a:r>
              <a:rPr lang="en-US" dirty="0">
                <a:solidFill>
                  <a:srgbClr val="5CFFFC"/>
                </a:solidFill>
                <a:effectLst/>
                <a:latin typeface="Avenir" panose="02000503020000020003" pitchFamily="2" charset="0"/>
              </a:rPr>
              <a:t>expression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is a </a:t>
            </a:r>
            <a:r>
              <a:rPr lang="en-US" dirty="0">
                <a:solidFill>
                  <a:srgbClr val="FFFDC1"/>
                </a:solidFill>
                <a:effectLst/>
                <a:latin typeface="Avenir" panose="02000503020000020003" pitchFamily="2" charset="0"/>
              </a:rPr>
              <a:t>function call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(</a:t>
            </a:r>
            <a:r>
              <a:rPr lang="en-US" dirty="0" err="1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redex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) then it has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𝑡𝑏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if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𝑒1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has 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𝑡𝑎 → 𝑡𝑏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 and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𝑒1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/>
                <a:latin typeface="Avenir" panose="02000503020000020003" pitchFamily="2" charset="0"/>
              </a:rPr>
              <a:t>has </a:t>
            </a:r>
            <a:r>
              <a:rPr lang="en-US" dirty="0">
                <a:solidFill>
                  <a:srgbClr val="5BFFD1"/>
                </a:solidFill>
                <a:effectLst/>
                <a:latin typeface="Avenir" panose="02000503020000020003" pitchFamily="2" charset="0"/>
              </a:rPr>
              <a:t>type </a:t>
            </a:r>
            <a:r>
              <a:rPr lang="en-US" dirty="0">
                <a:solidFill>
                  <a:srgbClr val="5BFFD1"/>
                </a:solidFill>
                <a:effectLst/>
                <a:latin typeface="Helvetica" pitchFamily="2" charset="0"/>
              </a:rPr>
              <a:t>𝑡𝑏</a:t>
            </a: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5BFFD1"/>
              </a:solidFill>
              <a:effectLst/>
              <a:latin typeface="Avenir" panose="02000503020000020003" pitchFamily="2" charset="0"/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FFFFFF"/>
              </a:solidFill>
              <a:effectLst/>
              <a:latin typeface="Avenir" panose="02000503020000020003" pitchFamily="2" charset="0"/>
            </a:endParaRPr>
          </a:p>
          <a:p>
            <a:pPr marL="171450" indent="-171450">
              <a:buFontTx/>
              <a:buChar char="-"/>
            </a:pPr>
            <a:endParaRPr lang="en-US" dirty="0">
              <a:solidFill>
                <a:srgbClr val="FFFFFF"/>
              </a:solidFill>
              <a:effectLst/>
              <a:latin typeface="Avenir" panose="02000503020000020003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C8F8F-5B22-A891-347A-BC020CBC6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614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8DB06-C9C8-AED6-A771-C83A88D08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DA415-CDF6-5318-A0B3-7D4D2C7AD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A3B579-6B36-2B41-0430-0860C2284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1A5F3-A070-6FF3-7648-9BEF000C2B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386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8E48F-FE88-01EB-F6BA-36BC569D7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B41F2-5D1F-2258-A37C-34791CBB5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519646-C96A-E01A-6E36-953886FF6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93437-6E3E-70F7-7ABF-304FA4F14E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44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65A0C-8991-F17D-4A5F-C48C2B322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E2BAB3-6CF4-78B9-3110-58BC22DE8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331EFD-3BEC-84F9-6430-81D5A1669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4EE20-5470-22E1-A453-D70743C96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4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60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A14B3-EA2E-19AC-8DD6-C7A30F2DD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38A6DA-3C54-A025-076A-5495FF941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26E5DA-7CAB-EBD0-87BA-42F57E7B0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82FDE-C2AC-693B-0990-08B2688F8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65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88DF9-08BA-72EF-2102-9F7DC34B4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1907C-8BFD-01D8-D9E8-BC3AAC6EF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D09FCE-EA51-E01D-4CDE-F2B8D8A12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E35B7-8702-5FA4-E1F4-24F032EEE6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028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FD9A4-89A5-4281-33F8-E3320E154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7A380-8EEF-C371-F3AC-EFDDA241B9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3550F0-6062-14C8-3DCD-D141D79C6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E9731-BB8A-FEB5-6F1D-021CDE50A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241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3A6F9-9812-C131-DA0A-329344E38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E44719-17F5-154F-B881-2A4064476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6FAA93-669A-6296-B45D-38AAB6F30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3515E-0F97-C9F8-E66A-1C6D518E0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66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3C0CF-983A-835D-5569-8880D7FD1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7C8D14-7EFB-4660-D34E-F6EFE07FE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58D5CE-9BAE-588B-FE10-FDD16B7FD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847D9-C1D9-7DC7-3331-BCF73C5FB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0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B22D9-37CE-DAA2-D92C-BC917B47F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F6FA5-B0B2-93F6-059B-A0F10CBDC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A55D5E-66B4-C049-7DDB-094E21F45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C341B-7E33-2A82-F776-6EAA76DAB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416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9B9F9-C1BD-A6B8-6F11-4E47D09E3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5FFDE-5C35-CB76-918E-82D16571A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61F929-D2B4-BD5A-C0A3-AECC8BB7C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913DA-14E1-3B5E-941E-25F8C0406F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171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3E8C0-1E77-15F7-DF6C-B04DBD5C5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B7E4A4-424C-FD79-455F-BC9D85BEC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7276C7-124D-1003-F141-1854842BA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FD772-CDE6-3774-1649-38E2C7934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699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3608E-E58D-5388-201C-A6C544E50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D3116-2E17-8D9C-020C-757115241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9D1FCE-05C2-F3C8-7028-1EE90B5E1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C7531-6818-0548-CDC2-5D386325A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569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A57D3-E4D0-6871-0B92-6ABDFA60D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90617-6A2A-DEAB-E73D-30DEBB8F9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A18C5-56B7-EA1F-307B-A3CFA7EA2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BC5B2-CF87-B981-3976-971820F49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02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6F235-59F1-E859-E9B9-102626F59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90B0E7-2D9F-F4AD-7946-F1A2577AC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F5417-2BD9-0C65-C256-43B266CAC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AD874-F246-FF9C-4CC5-395E3FCF9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6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7C9C6-D87E-6B91-8C0C-AF5801B8A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2663F1-33B7-D90D-4B35-96D37D8B8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D55193-3F04-F286-95CF-0F48320FB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61298-E5EB-03E6-58A2-F30595673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393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2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70ADD-C8AB-EB84-1930-2E02461F3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E9BF18-2314-4E8B-9402-960A0DF49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15AF8-B898-4F2B-25D9-0C048B970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BCFB7-6450-5363-4E51-B2F35B2A1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37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3022A-93F9-E68C-6CA3-10898B6A6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BB27D-6D92-1F46-4B17-78C75ABD6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556680-F10F-A605-80CE-D99794A28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29739-D7BB-341C-EA57-95EA3A386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56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68448-C33E-FF6A-87D2-D1C82FBD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A8E52-ECD8-4E00-A19B-6F034301D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EB389-5963-338E-34FF-161718F80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50EDE-E29C-8C86-F633-92665D3C9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67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04ED1-51BC-1E24-293D-E51846F38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2AB14C-276D-64AB-6DBD-EDE8C6555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8C8BDE-4470-B0AE-4B6C-5C2CC1773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1236B-F944-CFC8-1161-9065D5A57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4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86C23-555D-6DF0-1215-BB731AB0B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179A5-8D71-98F1-B4D5-A7DB85085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137227-4E68-783F-A6D8-C18064585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11B59-B966-F32D-BC67-00EE78391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0036C-B239-7F49-800F-BE8CBE07A6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5650-7DD4-7F7A-C2FC-9A48676AF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65B7A-75E4-445D-6C89-352C2BF65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728CA-7A15-DDA1-2B5A-19023A4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F3B1-F3DA-4441-B1EE-A851EB4245DB}" type="datetime1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E9572-16CC-C507-3FE8-5D81F41CC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8FE9A-D75D-41FD-14F2-54447E6C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4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A65A0-B957-4643-E75C-2923CBBA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5F087-9007-D801-8855-4E4534E3D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94488-760D-5249-BCB4-53B99D251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792E3-9FDF-E54D-B4EB-6783B208EA12}" type="datetime1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480E4-8A40-1DEF-1267-079558BE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8B082-1910-6782-A5D8-D7CE3882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1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12FB98-F5A3-EAD4-C58B-5C4479BB7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C6A3FA-B8B8-8700-AE67-75C83B0CB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DB346-5207-EC3C-EC5C-CAAF79C5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B909F-0DAD-EF43-BD61-D49A3729F966}" type="datetime1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540F8-2DC9-B4CE-476C-B19BC354E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005A6-FC58-4864-2134-524043FC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1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6BD0C-F047-BB8D-334E-26DB6BB1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7D15C-E712-D640-924E-1CE94175A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CAC72-B759-F098-9066-040D04CB4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99CD0-1312-E046-A25A-EF67E8F26F22}" type="datetime1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D4A3A-2D59-9F87-DE64-5E4BC79A0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B2F00-2684-2A1E-63A1-0A47D2CF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0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CBD8C-862C-9797-1C76-AE304248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A477E-F414-17E9-34AC-22E90C721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02E1C-4861-1084-B022-B5C8CBDFE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9FF94-728B-E64A-8809-790A4B1ED3D4}" type="datetime1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25946-3920-3127-C8E5-CCE8103D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431EF-888C-E178-1E17-4C028876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5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CC622-B67A-307F-DA63-314F1335E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DEFC-FE71-165C-2EFD-94616DD42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629E3-0250-FCC3-38D5-FE9B3921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C4CD0-41EB-F888-86F6-6B13E3C5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F34A-1CEF-A047-A231-02CE8861FB9D}" type="datetime1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CA8F0-8F13-F417-700F-D6B99807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972BD-0D01-94A9-6C69-061398F0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9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132B-535E-C6FF-7744-59072AC8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419B6-CC99-9422-DDE9-9545CB5E2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968A7-2F54-8F34-741D-8F3598276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759E6-5564-DDCF-5B73-F07536E974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8044A-F3B0-A998-C9B6-A57F5868C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0AB77-8CA1-B9CF-F7B2-C6C4F20B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89715-70F5-924C-B3F8-AD1883EF0647}" type="datetime1">
              <a:rPr lang="en-US" smtClean="0"/>
              <a:t>10/9/24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07F81-42D1-F665-6C36-A19D22D71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FF3D2A-7D66-155A-A86F-ACA412F0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7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1A73-84D3-E333-052E-8277676E1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1639D7-DE91-8EEE-CB03-49027581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2980-813B-CE49-B375-E252E333A381}" type="datetime1">
              <a:rPr lang="en-US" smtClean="0"/>
              <a:t>10/9/24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8C9F4-1DB9-A4B6-BDFA-57CCE720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468F7-1C54-33EB-435E-DF0A574E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9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629FA-128B-64AF-5D24-B79521615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0C0A-6F6A-0D4B-8E91-ACA8A5BF8E76}" type="datetime1">
              <a:rPr lang="en-US" smtClean="0"/>
              <a:t>10/9/24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1E20C-A3DF-98CD-5589-83AFEF21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47EAF-48C8-B2A3-5706-6DEC51282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7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4B540-96EF-2FB2-8666-C75FD394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20AB0-532E-9427-52BD-F3E58F4B4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75005D-119E-CC93-C7B9-585CA2D06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526C4-9C8B-37D7-6909-DCA4ABC58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399F8-5E62-5A4D-97BB-29105228C9E6}" type="datetime1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0B20C-A21E-6F83-1B0C-35184FB15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62779-E10B-29FD-3ED3-15120301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8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B992-81C7-74DF-B320-5BA94F162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BE8874-F766-6140-79A4-BCA315327E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C51DE-1FA1-DFC5-EB48-ADDF4A7FC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A0579-C751-856B-BD91-C23B2AA9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528A-E76A-414B-946C-79A173F175C6}" type="datetime1">
              <a:rPr lang="en-US" smtClean="0"/>
              <a:t>10/9/24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28CC2-82B4-DE20-B5AA-48BE190DC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8B101-BE24-1983-9065-6BA52075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1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7D933C-DF95-5365-F5C1-F1498E77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936ED-01E8-71DF-FB7A-FD7802D5A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D2555-F48E-0CD5-7833-F271C6199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5CE49-D2F1-D84A-9B2E-0E5EACFB1C70}" type="datetime1">
              <a:rPr lang="en-US" smtClean="0"/>
              <a:t>10/9/24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89A4D-5030-4CF5-CCA8-0D8D8B6B2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Brought you by Essam Abdelghany Under Supervision of Dr. Kenny Zhu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47716-553C-E069-D179-B09B234A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A70E1-0AAC-7046-B7E8-37E752E91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7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10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50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80.png"/><Relationship Id="rId4" Type="http://schemas.openxmlformats.org/officeDocument/2006/relationships/image" Target="../media/image3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5" Type="http://schemas.openxmlformats.org/officeDocument/2006/relationships/image" Target="../media/image380.png"/><Relationship Id="rId4" Type="http://schemas.openxmlformats.org/officeDocument/2006/relationships/image" Target="../media/image3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0.png"/><Relationship Id="rId4" Type="http://schemas.openxmlformats.org/officeDocument/2006/relationships/image" Target="../media/image3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0.png"/><Relationship Id="rId4" Type="http://schemas.openxmlformats.org/officeDocument/2006/relationships/image" Target="../media/image3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20.png"/><Relationship Id="rId4" Type="http://schemas.openxmlformats.org/officeDocument/2006/relationships/image" Target="../media/image3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20.png"/><Relationship Id="rId4" Type="http://schemas.openxmlformats.org/officeDocument/2006/relationships/image" Target="../media/image3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courses.cs.washington.edu/courses/cse341/04wi/lectures/02-ml-intro.html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20.png"/><Relationship Id="rId4" Type="http://schemas.openxmlformats.org/officeDocument/2006/relationships/image" Target="../media/image3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3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ukulrathi.com/create-your-own-programming-language/parsing-ocamllex-menhir/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1379E-25AB-5771-3F10-00F8059C3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Programming Language Concepts </a:t>
            </a:r>
            <a:r>
              <a:rPr lang="en-US" sz="60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Tutorials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79E56-D071-8596-A083-46AA9F3F7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98901"/>
          </a:xfrm>
        </p:spPr>
        <p:txBody>
          <a:bodyPr/>
          <a:lstStyle/>
          <a:p>
            <a:r>
              <a:rPr lang="en-US" sz="2000" i="1" dirty="0">
                <a:latin typeface="Avenir Book" panose="02000503020000020003" pitchFamily="2" charset="0"/>
              </a:rPr>
              <a:t>Become a Programming Languages Designer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8EA932-9ED4-8A19-5408-425870D34EB7}"/>
              </a:ext>
            </a:extLst>
          </p:cNvPr>
          <p:cNvSpPr txBox="1"/>
          <p:nvPr/>
        </p:nvSpPr>
        <p:spPr>
          <a:xfrm>
            <a:off x="4324796" y="4604559"/>
            <a:ext cx="3409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Supervised by </a:t>
            </a:r>
            <a:r>
              <a:rPr lang="en-US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Dr. Kenny Zhu</a:t>
            </a:r>
          </a:p>
          <a:p>
            <a:pPr algn="ctr"/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7CE70-3030-1D1D-BBAD-2E5D46F4850A}"/>
              </a:ext>
            </a:extLst>
          </p:cNvPr>
          <p:cNvSpPr txBox="1"/>
          <p:nvPr/>
        </p:nvSpPr>
        <p:spPr>
          <a:xfrm>
            <a:off x="4505619" y="5094034"/>
            <a:ext cx="29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oppins" pitchFamily="2" charset="77"/>
                <a:cs typeface="Poppins" pitchFamily="2" charset="77"/>
              </a:rPr>
              <a:t>TAs: </a:t>
            </a:r>
            <a:r>
              <a:rPr lang="en-US" dirty="0">
                <a:solidFill>
                  <a:srgbClr val="FF0000"/>
                </a:solidFill>
                <a:latin typeface="Poppins" pitchFamily="2" charset="77"/>
                <a:cs typeface="Poppins" pitchFamily="2" charset="77"/>
              </a:rPr>
              <a:t>Essam Abdelghany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4DF8CA4-0807-98E2-7412-FD2C5D6F1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9" y="4481742"/>
            <a:ext cx="2748130" cy="1593915"/>
          </a:xfrm>
          <a:prstGeom prst="rect">
            <a:avLst/>
          </a:prstGeom>
        </p:spPr>
      </p:pic>
      <p:pic>
        <p:nvPicPr>
          <p:cNvPr id="1026" name="Picture 2" descr="Programming language - Free communications icons">
            <a:extLst>
              <a:ext uri="{FF2B5EF4-FFF2-40B4-BE49-F238E27FC236}">
                <a16:creationId xmlns:a16="http://schemas.microsoft.com/office/drawing/2014/main" id="{9F70529A-BB64-EB0E-4A24-7B8033B4E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515" y="4001234"/>
            <a:ext cx="2499312" cy="24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6FEAEC-9D59-703D-A89A-0294FB18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0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6F16-A221-BAD1-1411-BD3F0F62C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34E2-12FC-F7A8-1C84-B389FC383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latin typeface="Poppins" pitchFamily="2" charset="77"/>
                <a:cs typeface="Poppins" pitchFamily="2" charset="77"/>
              </a:rPr>
              <a:t>Code</a:t>
            </a:r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Skeleton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48F62B1-90F6-7632-2A06-4C1A7250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13CB0-04B9-226B-259C-AF3D198C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0ABF6EF-FA66-EFA2-2A0A-18C18FD898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687777"/>
              </p:ext>
            </p:extLst>
          </p:nvPr>
        </p:nvGraphicFramePr>
        <p:xfrm>
          <a:off x="-307690" y="1850364"/>
          <a:ext cx="8407978" cy="442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E3C9909-EDA1-6FF0-C108-98B57F6D70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0111" y="1543748"/>
            <a:ext cx="3761446" cy="4700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B9874C-5634-FB52-D47B-09D8E201A622}"/>
              </a:ext>
            </a:extLst>
          </p:cNvPr>
          <p:cNvSpPr txBox="1"/>
          <p:nvPr/>
        </p:nvSpPr>
        <p:spPr>
          <a:xfrm>
            <a:off x="7927554" y="6344689"/>
            <a:ext cx="2814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Todo tree VSCode Extension</a:t>
            </a:r>
          </a:p>
        </p:txBody>
      </p:sp>
    </p:spTree>
    <p:extLst>
      <p:ext uri="{BB962C8B-B14F-4D97-AF65-F5344CB8AC3E}">
        <p14:creationId xmlns:p14="http://schemas.microsoft.com/office/powerpoint/2010/main" val="262187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509FB-15E9-38B4-38A2-78DAB2833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FC08-4E4F-3858-BE82-85641C692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latin typeface="Poppins" pitchFamily="2" charset="77"/>
                <a:cs typeface="Poppins" pitchFamily="2" charset="77"/>
              </a:rPr>
              <a:t>Document</a:t>
            </a:r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Overview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6A54B50-E684-21B7-304E-95271FD66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1A775-0C2F-BA96-7C26-83E49B1A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2B3DC-D007-2857-7A84-FCA5A67AE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62065"/>
            <a:ext cx="8421476" cy="5263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873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D7D3B-B3E0-331A-B387-3853B643F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983A8-68EB-431F-1C52-2340863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latin typeface="Poppins" pitchFamily="2" charset="77"/>
                <a:cs typeface="Poppins" pitchFamily="2" charset="77"/>
              </a:rPr>
              <a:t>Document</a:t>
            </a:r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Overview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0C68C21-0B63-53C0-472F-53638CBA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113A-937A-047B-FA79-BD36AC1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60C35-3814-A37A-8585-003D673A0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71" y="1431203"/>
            <a:ext cx="5413872" cy="3995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A347CA-7A4E-2804-88AD-790346DFE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072" y="1431202"/>
            <a:ext cx="5668179" cy="48718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2D5D2C-BB3B-B4FB-B76C-5066F2F64490}"/>
              </a:ext>
            </a:extLst>
          </p:cNvPr>
          <p:cNvSpPr txBox="1"/>
          <p:nvPr/>
        </p:nvSpPr>
        <p:spPr>
          <a:xfrm>
            <a:off x="685800" y="5764696"/>
            <a:ext cx="475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if you were to implement the lexer and parser</a:t>
            </a:r>
          </a:p>
        </p:txBody>
      </p:sp>
    </p:spTree>
    <p:extLst>
      <p:ext uri="{BB962C8B-B14F-4D97-AF65-F5344CB8AC3E}">
        <p14:creationId xmlns:p14="http://schemas.microsoft.com/office/powerpoint/2010/main" val="14250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D02C9-A479-4771-6368-F96920678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27FC9-1D0B-D0CE-BE39-682AFAC18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latin typeface="Poppins" pitchFamily="2" charset="77"/>
                <a:cs typeface="Poppins" pitchFamily="2" charset="77"/>
              </a:rPr>
              <a:t>Document</a:t>
            </a:r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Overview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00BACDA-844E-2FA5-FD8E-0404D0D0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13BF9-5777-2A2E-D831-762909608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DF2949-987D-8B3B-D588-276C0EF1B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5" y="1402898"/>
            <a:ext cx="6118952" cy="51360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F541E-0B12-4A5B-04BC-A41AD129C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152" y="1394317"/>
            <a:ext cx="4809041" cy="48833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13A47C-34B7-EB18-DBAF-E1C26CA298EA}"/>
              </a:ext>
            </a:extLst>
          </p:cNvPr>
          <p:cNvSpPr txBox="1"/>
          <p:nvPr/>
        </p:nvSpPr>
        <p:spPr>
          <a:xfrm>
            <a:off x="6890633" y="6277628"/>
            <a:ext cx="1470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Semantics (Rules)</a:t>
            </a:r>
          </a:p>
        </p:txBody>
      </p:sp>
    </p:spTree>
    <p:extLst>
      <p:ext uri="{BB962C8B-B14F-4D97-AF65-F5344CB8AC3E}">
        <p14:creationId xmlns:p14="http://schemas.microsoft.com/office/powerpoint/2010/main" val="40572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E136F-B213-A90F-C75B-AA491A3B0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12F1-F116-1984-080C-66ACD1E5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latin typeface="Poppins" pitchFamily="2" charset="77"/>
                <a:cs typeface="Poppins" pitchFamily="2" charset="77"/>
              </a:rPr>
              <a:t>Document</a:t>
            </a:r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Overview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58475F9-6A13-E08A-655E-BB0EFA918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784F7-B377-161F-8D5C-7DAAB115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0D879-CC80-89A2-5288-8B18D10F3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1203"/>
            <a:ext cx="8931966" cy="3421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69F83-2F56-7FC0-78ED-411E5C5AC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172" y="4075958"/>
            <a:ext cx="7772400" cy="23636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C9542B-A049-9F42-95E1-9696208D1077}"/>
              </a:ext>
            </a:extLst>
          </p:cNvPr>
          <p:cNvSpPr txBox="1"/>
          <p:nvPr/>
        </p:nvSpPr>
        <p:spPr>
          <a:xfrm>
            <a:off x="5824331" y="6040252"/>
            <a:ext cx="1411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Can email to check!</a:t>
            </a:r>
          </a:p>
        </p:txBody>
      </p:sp>
    </p:spTree>
    <p:extLst>
      <p:ext uri="{BB962C8B-B14F-4D97-AF65-F5344CB8AC3E}">
        <p14:creationId xmlns:p14="http://schemas.microsoft.com/office/powerpoint/2010/main" val="5621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3224D-7DA6-7693-0CB8-A45EA3E2B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A4AFE-A1D9-0F57-ECCB-55FCBE61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415" y="2718649"/>
            <a:ext cx="3120342" cy="1325563"/>
          </a:xfrm>
        </p:spPr>
        <p:txBody>
          <a:bodyPr>
            <a:noAutofit/>
          </a:bodyPr>
          <a:lstStyle/>
          <a:p>
            <a:r>
              <a:rPr lang="en" sz="99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Pop </a:t>
            </a:r>
            <a:r>
              <a:rPr lang="en" sz="99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Quiz</a:t>
            </a:r>
            <a:endParaRPr lang="en-US" sz="9900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13BC481-54CC-40CA-DA43-CC1E5E56D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325" y="2300491"/>
            <a:ext cx="3243479" cy="18812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BF3F9-F08B-2F9A-BC82-003A2456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4A12C-540B-3A41-CF4D-91846D8D489B}"/>
              </a:ext>
            </a:extLst>
          </p:cNvPr>
          <p:cNvSpPr txBox="1"/>
          <p:nvPr/>
        </p:nvSpPr>
        <p:spPr>
          <a:xfrm>
            <a:off x="1835407" y="5361710"/>
            <a:ext cx="8873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Book" panose="02000503020000020003" pitchFamily="2" charset="0"/>
              </a:rPr>
              <a:t>Reminder in tutorials we recap on lecture, discuss assignments, discuss project or programming and solve practice problems. </a:t>
            </a:r>
          </a:p>
        </p:txBody>
      </p:sp>
    </p:spTree>
    <p:extLst>
      <p:ext uri="{BB962C8B-B14F-4D97-AF65-F5344CB8AC3E}">
        <p14:creationId xmlns:p14="http://schemas.microsoft.com/office/powerpoint/2010/main" val="41091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4791-6F12-004E-C6AB-71CB072C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Pop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Quiz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1BAC55-8A1F-944B-026F-DBD820A551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783249"/>
                <a:ext cx="11353801" cy="329150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1) To evaluate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……….</a:t>
                </a:r>
                <a:endParaRPr lang="en-US" dirty="0"/>
              </a:p>
              <a:p>
                <a:pPr marL="457200" indent="-457200">
                  <a:buAutoNum type="alphaLcParenR"/>
                </a:pPr>
                <a:r>
                  <a:rPr lang="en-US" sz="2400" dirty="0">
                    <a:latin typeface="Cambria Math" panose="02040503050406030204" pitchFamily="18" charset="0"/>
                  </a:rPr>
                  <a:t>Evaluate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′↦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  <a:p>
                <a:pPr marL="457200" indent="-457200">
                  <a:buAutoNum type="alphaLcParenR"/>
                </a:pPr>
                <a:r>
                  <a:rPr lang="en-US" sz="2400" dirty="0">
                    <a:latin typeface="Cambria Math" panose="02040503050406030204" pitchFamily="18" charset="0"/>
                  </a:rPr>
                  <a:t>Evaluate </a:t>
                </a:r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′↦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  <a:p>
                <a:pPr marL="457200" indent="-457200">
                  <a:buAutoNum type="alphaLcParenR"/>
                </a:pPr>
                <a:r>
                  <a:rPr lang="en-US" sz="2400" dirty="0">
                    <a:latin typeface="Cambria Math" panose="02040503050406030204" pitchFamily="18" charset="0"/>
                  </a:rPr>
                  <a:t>Evaluate </a:t>
                </a:r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′↦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Cambria Math" panose="02040503050406030204" pitchFamily="18" charset="0"/>
                      </a:rPr>
                      <m:t>Evaluate</m:t>
                    </m:r>
                    <m:r>
                      <m:rPr>
                        <m:nor/>
                      </m:rPr>
                      <a:rPr lang="en-US" sz="24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′↦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1BAC55-8A1F-944B-026F-DBD820A551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783249"/>
                <a:ext cx="11353801" cy="3291502"/>
              </a:xfrm>
              <a:blipFill>
                <a:blip r:embed="rId5"/>
                <a:stretch>
                  <a:fillRect l="-1004" t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136CBA-2ACD-BC91-37D6-268B0C7F1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ABBDB-B25E-1052-25C3-A4D02C3B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Who Wants to be a Millionaire Suspense - Sound Effect (HD)">
            <a:hlinkClick r:id="" action="ppaction://media"/>
            <a:extLst>
              <a:ext uri="{FF2B5EF4-FFF2-40B4-BE49-F238E27FC236}">
                <a16:creationId xmlns:a16="http://schemas.microsoft.com/office/drawing/2014/main" id="{FB5D981A-9714-41BD-6AB3-483A1F61C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0935" y="1142818"/>
            <a:ext cx="325899" cy="325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F512D4-620A-6026-D593-79C2D2E95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99" y="4304423"/>
            <a:ext cx="9204434" cy="1540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379A1-4CD8-48C0-D9B8-8337CB2A0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209" y="4610755"/>
            <a:ext cx="290760" cy="312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D9AEEA-0365-5170-9B5F-57D33E7D09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792" y="4867728"/>
            <a:ext cx="112434" cy="13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8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4791-6F12-004E-C6AB-71CB072C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Pop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Quiz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AC55-8A1F-944B-026F-DBD820A55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3249"/>
            <a:ext cx="11353801" cy="3291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2) One of the properties of the environment model……….</a:t>
            </a:r>
            <a:endParaRPr lang="en-US" dirty="0"/>
          </a:p>
          <a:p>
            <a:pPr marL="457200" indent="-457200">
              <a:buAutoNum type="alphaLcParenR"/>
            </a:pPr>
            <a:r>
              <a:rPr lang="en-US" sz="2400" dirty="0">
                <a:latin typeface="Avenir Book" panose="02000503020000020003" pitchFamily="2" charset="0"/>
              </a:rPr>
              <a:t>Does double the work searching for the variable and later evaluating it</a:t>
            </a:r>
          </a:p>
          <a:p>
            <a:pPr marL="457200" indent="-457200">
              <a:buAutoNum type="alphaLcParenR"/>
            </a:pPr>
            <a:r>
              <a:rPr lang="en-US" sz="2400" dirty="0">
                <a:latin typeface="Avenir Book" panose="02000503020000020003" pitchFamily="2" charset="0"/>
              </a:rPr>
              <a:t>Requires explicit handling of types in the environment</a:t>
            </a:r>
          </a:p>
          <a:p>
            <a:pPr marL="457200" indent="-457200">
              <a:buAutoNum type="alphaLcParenR"/>
            </a:pPr>
            <a:r>
              <a:rPr lang="en-US" sz="2400" dirty="0">
                <a:latin typeface="Avenir Book" panose="02000503020000020003" pitchFamily="2" charset="0"/>
              </a:rPr>
              <a:t>Requires space complexity</a:t>
            </a:r>
          </a:p>
          <a:p>
            <a:pPr marL="457200" indent="-457200">
              <a:buAutoNum type="alphaLcParenR"/>
            </a:pPr>
            <a:r>
              <a:rPr lang="en-US" sz="2400" dirty="0">
                <a:latin typeface="Avenir Book" panose="02000503020000020003" pitchFamily="2" charset="0"/>
              </a:rPr>
              <a:t>Capturing problem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136CBA-2ACD-BC91-37D6-268B0C7F1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ABBDB-B25E-1052-25C3-A4D02C3B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Who Wants to be a Millionaire Suspense - Sound Effect (HD)">
            <a:hlinkClick r:id="" action="ppaction://media"/>
            <a:extLst>
              <a:ext uri="{FF2B5EF4-FFF2-40B4-BE49-F238E27FC236}">
                <a16:creationId xmlns:a16="http://schemas.microsoft.com/office/drawing/2014/main" id="{FB5D981A-9714-41BD-6AB3-483A1F61C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935" y="1142818"/>
            <a:ext cx="325899" cy="325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4C41DB-C115-FEB2-676C-9D13E8B21B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0424" y="3387577"/>
            <a:ext cx="3924076" cy="2039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732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4791-6F12-004E-C6AB-71CB072C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Pop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Quiz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1BAC55-8A1F-944B-026F-DBD820A551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783249"/>
                <a:ext cx="11353801" cy="329150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3) To evaluate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𝑙𝑒𝑡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……….</a:t>
                </a:r>
                <a:endParaRPr lang="en-US" dirty="0"/>
              </a:p>
              <a:p>
                <a:pPr marL="457200" indent="-457200">
                  <a:buAutoNum type="alphaLcParenR"/>
                </a:pPr>
                <a:r>
                  <a:rPr lang="en-US" sz="2400" dirty="0">
                    <a:latin typeface="Cambria Math" panose="02040503050406030204" pitchFamily="18" charset="0"/>
                  </a:rPr>
                  <a:t>Evaluate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′↦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  <a:p>
                <a:pPr marL="457200" indent="-457200">
                  <a:buAutoNum type="alphaLcParenR"/>
                </a:pPr>
                <a:r>
                  <a:rPr lang="en-US" sz="2400" dirty="0">
                    <a:latin typeface="Cambria Math" panose="02040503050406030204" pitchFamily="18" charset="0"/>
                  </a:rPr>
                  <a:t>Evaluate </a:t>
                </a:r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′↦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  <a:p>
                <a:pPr marL="457200" indent="-457200">
                  <a:buAutoNum type="alphaLcParenR"/>
                </a:pPr>
                <a:r>
                  <a:rPr lang="en-US" sz="2400" dirty="0">
                    <a:latin typeface="Cambria Math" panose="02040503050406030204" pitchFamily="18" charset="0"/>
                  </a:rPr>
                  <a:t>Evaluate </a:t>
                </a:r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′↦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  <a:p>
                <a:pPr marL="457200" indent="-457200"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Cambria Math" panose="02040503050406030204" pitchFamily="18" charset="0"/>
                      </a:rPr>
                      <m:t>Evaluate</m:t>
                    </m:r>
                    <m:r>
                      <m:rPr>
                        <m:nor/>
                      </m:rPr>
                      <a:rPr lang="en-US" sz="24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′↦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1BAC55-8A1F-944B-026F-DBD820A551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783249"/>
                <a:ext cx="11353801" cy="3291502"/>
              </a:xfrm>
              <a:blipFill>
                <a:blip r:embed="rId5"/>
                <a:stretch>
                  <a:fillRect l="-1004" t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136CBA-2ACD-BC91-37D6-268B0C7F1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ABBDB-B25E-1052-25C3-A4D02C3B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Who Wants to be a Millionaire Suspense - Sound Effect (HD)">
            <a:hlinkClick r:id="" action="ppaction://media"/>
            <a:extLst>
              <a:ext uri="{FF2B5EF4-FFF2-40B4-BE49-F238E27FC236}">
                <a16:creationId xmlns:a16="http://schemas.microsoft.com/office/drawing/2014/main" id="{FB5D981A-9714-41BD-6AB3-483A1F61C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0935" y="1142818"/>
            <a:ext cx="325899" cy="325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3F9C6E-C6A1-D35F-C591-60EF5764F5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934" y="4690162"/>
            <a:ext cx="8864241" cy="1362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276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4791-6F12-004E-C6AB-71CB072C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Pop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Quiz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AC55-8A1F-944B-026F-DBD820A55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3249"/>
            <a:ext cx="11353801" cy="3291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4) All of these are impure features except……….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AutoNum type="alphaLcParenR"/>
            </a:pPr>
            <a:r>
              <a:rPr lang="en-US" sz="2400" dirty="0">
                <a:latin typeface="Avenir Book" panose="02000503020000020003" pitchFamily="2" charset="0"/>
              </a:rPr>
              <a:t>Assignment to mutable variables </a:t>
            </a:r>
          </a:p>
          <a:p>
            <a:pPr marL="457200" indent="-457200">
              <a:buAutoNum type="alphaLcParenR"/>
            </a:pPr>
            <a:r>
              <a:rPr lang="en-US" sz="2400" dirty="0">
                <a:latin typeface="Avenir Book" panose="02000503020000020003" pitchFamily="2" charset="0"/>
              </a:rPr>
              <a:t>Input/Output to screen</a:t>
            </a:r>
          </a:p>
          <a:p>
            <a:pPr marL="457200" indent="-457200">
              <a:buAutoNum type="alphaLcParenR"/>
            </a:pPr>
            <a:r>
              <a:rPr lang="en-US" sz="2400" dirty="0">
                <a:latin typeface="Avenir Book" panose="02000503020000020003" pitchFamily="2" charset="0"/>
              </a:rPr>
              <a:t>Modifying files on the disk</a:t>
            </a:r>
          </a:p>
          <a:p>
            <a:pPr marL="457200" indent="-457200">
              <a:buAutoNum type="alphaLcParenR"/>
            </a:pPr>
            <a:r>
              <a:rPr lang="en-US" sz="2400" dirty="0">
                <a:latin typeface="Avenir Book" panose="02000503020000020003" pitchFamily="2" charset="0"/>
              </a:rPr>
              <a:t>Operating with lists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136CBA-2ACD-BC91-37D6-268B0C7F1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ABBDB-B25E-1052-25C3-A4D02C3B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Who Wants to be a Millionaire Suspense - Sound Effect (HD)">
            <a:hlinkClick r:id="" action="ppaction://media"/>
            <a:extLst>
              <a:ext uri="{FF2B5EF4-FFF2-40B4-BE49-F238E27FC236}">
                <a16:creationId xmlns:a16="http://schemas.microsoft.com/office/drawing/2014/main" id="{FB5D981A-9714-41BD-6AB3-483A1F61C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935" y="1142818"/>
            <a:ext cx="325899" cy="3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4791-6F12-004E-C6AB-71CB072C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237" y="2722333"/>
            <a:ext cx="5130825" cy="1325563"/>
          </a:xfrm>
        </p:spPr>
        <p:txBody>
          <a:bodyPr>
            <a:noAutofit/>
          </a:bodyPr>
          <a:lstStyle/>
          <a:p>
            <a:r>
              <a:rPr lang="en" sz="99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Project </a:t>
            </a:r>
            <a:r>
              <a:rPr lang="en" sz="99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Intro</a:t>
            </a:r>
            <a:endParaRPr lang="en-US" sz="9900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0AD51D9-D929-80FF-5A41-9B14FE885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630" y="2304175"/>
            <a:ext cx="3243479" cy="18812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9AE43-A1C7-DF8B-049A-2B83203D8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6B3F07-2D9C-0DA3-20FC-E22C7E49002C}"/>
              </a:ext>
            </a:extLst>
          </p:cNvPr>
          <p:cNvSpPr txBox="1"/>
          <p:nvPr/>
        </p:nvSpPr>
        <p:spPr>
          <a:xfrm>
            <a:off x="1835407" y="5361710"/>
            <a:ext cx="8873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Book" panose="02000503020000020003" pitchFamily="2" charset="0"/>
              </a:rPr>
              <a:t>Building the </a:t>
            </a:r>
            <a:r>
              <a:rPr lang="en-US" sz="1400" dirty="0" err="1">
                <a:latin typeface="Avenir Book" panose="02000503020000020003" pitchFamily="2" charset="0"/>
              </a:rPr>
              <a:t>SimPL</a:t>
            </a:r>
            <a:r>
              <a:rPr lang="en-US" sz="1400" dirty="0">
                <a:latin typeface="Avenir Book" panose="02000503020000020003" pitchFamily="2" charset="0"/>
              </a:rPr>
              <a:t> Programming Language</a:t>
            </a:r>
          </a:p>
        </p:txBody>
      </p:sp>
    </p:spTree>
    <p:extLst>
      <p:ext uri="{BB962C8B-B14F-4D97-AF65-F5344CB8AC3E}">
        <p14:creationId xmlns:p14="http://schemas.microsoft.com/office/powerpoint/2010/main" val="32513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4791-6F12-004E-C6AB-71CB072C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Pop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Quiz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AC55-8A1F-944B-026F-DBD820A55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3249"/>
            <a:ext cx="11353801" cy="3291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5) In Simply-typed LC with References, expressions that directly change M:</a:t>
            </a:r>
            <a:endParaRPr lang="en-US" dirty="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136CBA-2ACD-BC91-37D6-268B0C7F1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ABBDB-B25E-1052-25C3-A4D02C3B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Who Wants to be a Millionaire Suspense - Sound Effect (HD)">
            <a:hlinkClick r:id="" action="ppaction://media"/>
            <a:extLst>
              <a:ext uri="{FF2B5EF4-FFF2-40B4-BE49-F238E27FC236}">
                <a16:creationId xmlns:a16="http://schemas.microsoft.com/office/drawing/2014/main" id="{FB5D981A-9714-41BD-6AB3-483A1F61C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935" y="1142818"/>
            <a:ext cx="325899" cy="325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62DFB-289D-59B3-0039-4CA5BED47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934" y="2468381"/>
            <a:ext cx="7457813" cy="3598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B07450-F4C6-EB99-3A51-1A28EB3F7F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7453" y="2712802"/>
            <a:ext cx="3200178" cy="582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FC618-A52E-4871-7500-13B8A9C70C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7453" y="3531775"/>
            <a:ext cx="3200178" cy="582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E3D148-F9FA-6648-E7B1-8AF070918781}"/>
              </a:ext>
            </a:extLst>
          </p:cNvPr>
          <p:cNvSpPr txBox="1"/>
          <p:nvPr/>
        </p:nvSpPr>
        <p:spPr>
          <a:xfrm>
            <a:off x="8707453" y="4114707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222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4791-6F12-004E-C6AB-71CB072C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Pop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Quiz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1BAC55-8A1F-944B-026F-DBD820A551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783249"/>
                <a:ext cx="11353801" cy="329150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6) In while e1 do e2……….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i="1" dirty="0">
                    <a:latin typeface="Avenir Book" panose="02000503020000020003" pitchFamily="2" charset="0"/>
                  </a:rPr>
                  <a:t> must have type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𝑢𝑛𝑖𝑡</m:t>
                    </m:r>
                  </m:oMath>
                </a14:m>
                <a:endParaRPr lang="en-US" sz="2400" i="1" dirty="0">
                  <a:latin typeface="Avenir Book" panose="02000503020000020003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i="1" dirty="0">
                    <a:latin typeface="Avenir Book" panose="02000503020000020003" pitchFamily="2" charset="0"/>
                  </a:rPr>
                  <a:t> must have type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𝑢𝑛𝑖𝑡</m:t>
                    </m:r>
                  </m:oMath>
                </a14:m>
                <a:endParaRPr lang="en-US" sz="2400" i="1" dirty="0">
                  <a:latin typeface="Avenir Book" panose="02000503020000020003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i="1" dirty="0">
                    <a:latin typeface="Avenir Book" panose="02000503020000020003" pitchFamily="2" charset="0"/>
                  </a:rPr>
                  <a:t> must be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𝑟𝑒𝑓</m:t>
                    </m:r>
                  </m:oMath>
                </a14:m>
                <a:endParaRPr lang="en-US" sz="2400" i="1" dirty="0">
                  <a:latin typeface="Avenir Book" panose="02000503020000020003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i="1" dirty="0">
                    <a:latin typeface="Avenir Book" panose="02000503020000020003" pitchFamily="2" charset="0"/>
                  </a:rPr>
                  <a:t> must be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𝑏𝑜𝑜𝑙</m:t>
                    </m:r>
                  </m:oMath>
                </a14:m>
                <a:endParaRPr lang="en-US" sz="2400" i="1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1BAC55-8A1F-944B-026F-DBD820A551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783249"/>
                <a:ext cx="11353801" cy="3291502"/>
              </a:xfrm>
              <a:blipFill>
                <a:blip r:embed="rId5"/>
                <a:stretch>
                  <a:fillRect l="-1004" t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136CBA-2ACD-BC91-37D6-268B0C7F1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ABBDB-B25E-1052-25C3-A4D02C3B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Who Wants to be a Millionaire Suspense - Sound Effect (HD)">
            <a:hlinkClick r:id="" action="ppaction://media"/>
            <a:extLst>
              <a:ext uri="{FF2B5EF4-FFF2-40B4-BE49-F238E27FC236}">
                <a16:creationId xmlns:a16="http://schemas.microsoft.com/office/drawing/2014/main" id="{FB5D981A-9714-41BD-6AB3-483A1F61C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0935" y="1142818"/>
            <a:ext cx="325899" cy="3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6B957-735F-7607-1F6F-EF3B4FAC1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8B2D-72E7-053E-1EF4-EBAE4AE7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116" y="2022057"/>
            <a:ext cx="8218613" cy="2499043"/>
          </a:xfrm>
        </p:spPr>
        <p:txBody>
          <a:bodyPr>
            <a:noAutofit/>
          </a:bodyPr>
          <a:lstStyle/>
          <a:p>
            <a:r>
              <a:rPr lang="en" sz="80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</a:t>
            </a:r>
            <a:br>
              <a:rPr lang="en" sz="8000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</a:br>
            <a:r>
              <a:rPr lang="en" sz="80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sz="8000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37F329-DC62-CC00-B253-875D4CFDA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405" y="2330971"/>
            <a:ext cx="3243479" cy="18812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04EA5-638A-2A92-2307-1047E44F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2CAD9-166A-E2E4-8F2B-C9EA62EC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4A5BF-9738-52DF-5614-4F1C0EAE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07B61EB-0558-8F92-EF0A-567A73B6B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324A4-51B5-932A-5BB7-40F9DA0D9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22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071275-A1CC-E03B-E316-830077026070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155F4F-541A-929E-3EDA-E3FC5BD419B7}"/>
                  </a:ext>
                </a:extLst>
              </p:cNvPr>
              <p:cNvSpPr txBox="1"/>
              <p:nvPr/>
            </p:nvSpPr>
            <p:spPr>
              <a:xfrm>
                <a:off x="838200" y="4654595"/>
                <a:ext cx="9432063" cy="1718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Book" panose="02000503020000020003" pitchFamily="2" charset="0"/>
                  </a:rPr>
                  <a:t>Represent any </a:t>
                </a:r>
                <a:r>
                  <a:rPr lang="en-US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integer</a:t>
                </a:r>
                <a:r>
                  <a:rPr lang="en-US" dirty="0">
                    <a:latin typeface="Avenir Book" panose="02000503020000020003" pitchFamily="2" charset="0"/>
                  </a:rPr>
                  <a:t> as a </a:t>
                </a:r>
                <a:r>
                  <a:rPr lang="en-US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pair</a:t>
                </a:r>
                <a:r>
                  <a:rPr lang="en-US" dirty="0">
                    <a:latin typeface="Avenir Book" panose="02000503020000020003" pitchFamily="2" charset="0"/>
                  </a:rPr>
                  <a:t> where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𝑓𝑠𝑡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dirty="0">
                    <a:latin typeface="Avenir Book" panose="02000503020000020003" pitchFamily="2" charset="0"/>
                  </a:rPr>
                  <a:t>can be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𝑡𝑟𝑢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or</a:t>
                </a:r>
                <a:r>
                  <a:rPr lang="en-US" dirty="0">
                    <a:solidFill>
                      <a:schemeClr val="accent6"/>
                    </a:solidFill>
                    <a:latin typeface="Avenir Book" panose="02000503020000020003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𝑓𝑙𝑠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dirty="0">
                    <a:latin typeface="Avenir Book" panose="02000503020000020003" pitchFamily="2" charset="0"/>
                  </a:rPr>
                  <a:t>and denotes the sign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𝑠𝑛𝑑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is the church encoding.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Book" panose="02000503020000020003" pitchFamily="2" charset="0"/>
                  </a:rPr>
                  <a:t>With this,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𝑝𝑎𝑖𝑟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𝑓𝑙𝑠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𝑓𝑓𝑥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Avenir Book" panose="02000503020000020003" pitchFamily="2" charset="0"/>
                  </a:rPr>
                  <a:t> </a:t>
                </a:r>
                <a:r>
                  <a:rPr lang="en-US" dirty="0">
                    <a:latin typeface="Avenir Book" panose="02000503020000020003" pitchFamily="2" charset="0"/>
                  </a:rPr>
                  <a:t>is equivalent 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 lang="en-US" dirty="0">
                  <a:latin typeface="Avenir Book" panose="02000503020000020003" pitchFamily="2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155F4F-541A-929E-3EDA-E3FC5BD41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654595"/>
                <a:ext cx="9432063" cy="1718419"/>
              </a:xfrm>
              <a:prstGeom prst="rect">
                <a:avLst/>
              </a:prstGeom>
              <a:blipFill>
                <a:blip r:embed="rId4"/>
                <a:stretch>
                  <a:fillRect l="-538" r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1CBDF70-9FC4-3877-B9F6-6411B1D74E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390"/>
          <a:stretch/>
        </p:blipFill>
        <p:spPr>
          <a:xfrm>
            <a:off x="706351" y="3068208"/>
            <a:ext cx="8918643" cy="1387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50AE76-F474-1315-C32F-17E10E604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351" y="1807008"/>
            <a:ext cx="11078149" cy="1033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B2BC52-1490-2B71-31E3-2D184BC3C95D}"/>
              </a:ext>
            </a:extLst>
          </p:cNvPr>
          <p:cNvSpPr txBox="1"/>
          <p:nvPr/>
        </p:nvSpPr>
        <p:spPr>
          <a:xfrm>
            <a:off x="706351" y="1311665"/>
            <a:ext cx="422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  <a:cs typeface="Poppins" pitchFamily="2" charset="77"/>
              </a:rPr>
              <a:t>Church encoding in Lambda Calculus:</a:t>
            </a:r>
          </a:p>
        </p:txBody>
      </p:sp>
    </p:spTree>
    <p:extLst>
      <p:ext uri="{BB962C8B-B14F-4D97-AF65-F5344CB8AC3E}">
        <p14:creationId xmlns:p14="http://schemas.microsoft.com/office/powerpoint/2010/main" val="8540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DDBB4-1C54-CDE1-4A53-D9AF009E3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B8C51-A881-AFE0-EA26-B82CFEC0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AAF941D-F29E-6A31-3334-CA4DADF12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F12A2D-1541-635D-42A9-F1AFD405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23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19A3D4-E5E4-BBD4-A24F-DAEE012AA65D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D36750-A7FF-1748-7CC4-6238B397B4C5}"/>
                  </a:ext>
                </a:extLst>
              </p:cNvPr>
              <p:cNvSpPr txBox="1"/>
              <p:nvPr/>
            </p:nvSpPr>
            <p:spPr>
              <a:xfrm>
                <a:off x="794692" y="2603609"/>
                <a:ext cx="599623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𝑛𝑜𝑡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𝑎𝑛𝑑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dirty="0">
                  <a:latin typeface="Avenir Book" panose="02000503020000020003" pitchFamily="2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b="1" dirty="0">
                    <a:latin typeface="Avenir Book" panose="02000503020000020003" pitchFamily="2" charset="0"/>
                  </a:rPr>
                  <a:t>Alternatively, </a:t>
                </a:r>
                <a:r>
                  <a:rPr lang="en-US" dirty="0">
                    <a:latin typeface="Avenir Book" panose="02000503020000020003" pitchFamily="2" charset="0"/>
                  </a:rPr>
                  <a:t>we can observe from the table: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Book" panose="02000503020000020003" pitchFamily="2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is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  <a:latin typeface="Avenir Book" panose="02000503020000020003" pitchFamily="2" charset="0"/>
                  </a:rPr>
                  <a:t>true</a:t>
                </a:r>
                <a:r>
                  <a:rPr lang="en-US" dirty="0">
                    <a:latin typeface="Avenir Book" panose="02000503020000020003" pitchFamily="2" charset="0"/>
                  </a:rPr>
                  <a:t> then return not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>
                  <a:latin typeface="Avenir Book" panose="02000503020000020003" pitchFamily="2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Book" panose="02000503020000020003" pitchFamily="2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is </a:t>
                </a:r>
                <a:r>
                  <a:rPr lang="en-US" dirty="0">
                    <a:solidFill>
                      <a:schemeClr val="accent6"/>
                    </a:solidFill>
                    <a:latin typeface="Avenir Book" panose="02000503020000020003" pitchFamily="2" charset="0"/>
                  </a:rPr>
                  <a:t>false</a:t>
                </a:r>
                <a:r>
                  <a:rPr lang="en-US" dirty="0">
                    <a:latin typeface="Avenir Book" panose="02000503020000020003" pitchFamily="2" charset="0"/>
                  </a:rPr>
                  <a:t> then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>
                  <a:latin typeface="Avenir Book" panose="02000503020000020003" pitchFamily="2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dirty="0">
                  <a:latin typeface="Avenir Book" panose="02000503020000020003" pitchFamily="2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b="1" dirty="0">
                    <a:latin typeface="Avenir Book" panose="02000503020000020003" pitchFamily="2" charset="0"/>
                  </a:rPr>
                  <a:t>Thus, we can write: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𝑛𝑜𝑡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D36750-A7FF-1748-7CC4-6238B397B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92" y="2603609"/>
                <a:ext cx="5996233" cy="3416320"/>
              </a:xfrm>
              <a:prstGeom prst="rect">
                <a:avLst/>
              </a:prstGeom>
              <a:blipFill>
                <a:blip r:embed="rId4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76F1F69-F1FB-608F-26A8-83A64BE60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925" y="2707606"/>
            <a:ext cx="5157850" cy="1869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A512B-AF8B-20A6-5B14-71E653EDB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4433" y="4852613"/>
            <a:ext cx="5029200" cy="66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8906E6-C440-FEC8-CB71-53BA8D833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564665"/>
            <a:ext cx="10345615" cy="905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9059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720DE-AD77-49DD-6CEB-02FE96BDA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45594-8C98-5370-E33D-2EA576DA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4D4ABF3-BC8B-56C2-31EC-0B71E1151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CF8152-3255-C071-7FA0-FA2BE388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24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B4E6EF-A2C9-A9C3-7C0A-379CBEB26F71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5563C5-D74C-872E-6CDA-1EF8863B06DD}"/>
                  </a:ext>
                </a:extLst>
              </p:cNvPr>
              <p:cNvSpPr txBox="1"/>
              <p:nvPr/>
            </p:nvSpPr>
            <p:spPr>
              <a:xfrm>
                <a:off x="794692" y="2603609"/>
                <a:ext cx="10559108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Book" panose="02000503020000020003" pitchFamily="2" charset="0"/>
                  </a:rPr>
                  <a:t>Construct a </a:t>
                </a:r>
                <a:r>
                  <a:rPr lang="en-US" dirty="0">
                    <a:solidFill>
                      <a:srgbClr val="0070C0"/>
                    </a:solidFill>
                    <a:latin typeface="Avenir Book" panose="02000503020000020003" pitchFamily="2" charset="0"/>
                  </a:rPr>
                  <a:t>new pair </a:t>
                </a:r>
                <a:r>
                  <a:rPr lang="en-US" dirty="0">
                    <a:latin typeface="Avenir Book" panose="02000503020000020003" pitchFamily="2" charset="0"/>
                  </a:rPr>
                  <a:t>where the first item is the XOR of signs and the second item uses ordinary multiplication: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dirty="0">
                  <a:latin typeface="Avenir Book" panose="02000503020000020003" pitchFamily="2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l-GR" sz="200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i="1" dirty="0" err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i="1" dirty="0" err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 dirty="0" err="1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sz="2000" i="1" dirty="0" err="1" smtClean="0">
                          <a:latin typeface="Cambria Math" panose="02040503050406030204" pitchFamily="18" charset="0"/>
                        </a:rPr>
                        <m:t>𝑝𝑎𝑖𝑟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00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𝑥𝑜𝑟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000" i="1" dirty="0" err="1" smtClean="0">
                          <a:latin typeface="Cambria Math" panose="02040503050406030204" pitchFamily="18" charset="0"/>
                        </a:rPr>
                        <m:t>𝑓𝑠𝑡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) (</m:t>
                      </m:r>
                      <m:r>
                        <a:rPr lang="en-US" sz="2000" i="1" dirty="0" err="1" smtClean="0">
                          <a:latin typeface="Cambria Math" panose="02040503050406030204" pitchFamily="18" charset="0"/>
                        </a:rPr>
                        <m:t>𝑓𝑠𝑡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)) (</m:t>
                      </m:r>
                      <m:r>
                        <a:rPr lang="en-US" sz="2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𝑚𝑢𝑙𝑡𝑖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000" i="1" dirty="0" err="1" smtClean="0">
                          <a:latin typeface="Cambria Math" panose="02040503050406030204" pitchFamily="18" charset="0"/>
                        </a:rPr>
                        <m:t>𝑠𝑛𝑑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) (</m:t>
                      </m:r>
                      <m:r>
                        <a:rPr lang="en-US" sz="2000" i="1" dirty="0" err="1" smtClean="0">
                          <a:latin typeface="Cambria Math" panose="02040503050406030204" pitchFamily="18" charset="0"/>
                        </a:rPr>
                        <m:t>𝑠𝑛𝑑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0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5563C5-D74C-872E-6CDA-1EF8863B0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92" y="2603609"/>
                <a:ext cx="10559108" cy="1800493"/>
              </a:xfrm>
              <a:prstGeom prst="rect">
                <a:avLst/>
              </a:prstGeom>
              <a:blipFill>
                <a:blip r:embed="rId4"/>
                <a:stretch>
                  <a:fillRect l="-360" r="-480" b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0BBFDE4-02CF-D031-B3B9-B0AAB8EC7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92" y="1516341"/>
            <a:ext cx="10846324" cy="949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8724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150DA-F14F-E64A-FE15-A77CCAE32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92DA-FEB1-D420-D8F9-3CE32C45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9BB3975-B933-864E-5B16-AF893FF0E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045130-4E34-F223-1EEE-38478F2A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8081C1-6158-177B-C080-5FEB0A25268B}"/>
                  </a:ext>
                </a:extLst>
              </p:cNvPr>
              <p:cNvSpPr txBox="1"/>
              <p:nvPr/>
            </p:nvSpPr>
            <p:spPr>
              <a:xfrm>
                <a:off x="975213" y="2997377"/>
                <a:ext cx="11071138" cy="3365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Avenir Black" panose="02000503020000020003" pitchFamily="2" charset="0"/>
                  </a:rPr>
                  <a:t>Recap: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" panose="02000503020000020003" pitchFamily="2" charset="0"/>
                  </a:rPr>
                  <a:t>In recursion, you are used to writing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,..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=…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,.. 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sz="20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𝑒𝑙𝑠𝑒</m:t>
                    </m:r>
                    <m:r>
                      <a:rPr lang="en-US" sz="20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bg1">
                      <a:lumMod val="85000"/>
                    </a:schemeClr>
                  </a:solidFill>
                  <a:latin typeface="Avenir" panose="02000503020000020003" pitchFamily="2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" panose="02000503020000020003" pitchFamily="2" charset="0"/>
                  </a:rPr>
                  <a:t>Lambda calculus does not support variable assignments so we proceed by:</a:t>
                </a:r>
              </a:p>
              <a:p>
                <a:pPr marL="342900" indent="-342900">
                  <a:lnSpc>
                    <a:spcPct val="150000"/>
                  </a:lnSpc>
                  <a:buFont typeface="System Font Regular"/>
                  <a:buChar char="→"/>
                </a:pPr>
                <a:r>
                  <a:rPr lang="en-US" dirty="0">
                    <a:latin typeface="Avenir" panose="02000503020000020003" pitchFamily="2" charset="0"/>
                  </a:rPr>
                  <a:t>Define wrapper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latin typeface="Avenir" panose="02000503020000020003" pitchFamily="2" charset="0"/>
                  </a:rPr>
                  <a:t>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Avenir" panose="02000503020000020003" pitchFamily="2" charset="0"/>
                  </a:rPr>
                  <a:t>.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,..</m:t>
                        </m:r>
                      </m:e>
                    </m:d>
                    <m:r>
                      <a:rPr lang="en-US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  <a:latin typeface="Avenir" panose="02000503020000020003" pitchFamily="2" charset="0"/>
                  </a:rPr>
                  <a:t> // What happens if we pass to this what’s in orange?</a:t>
                </a:r>
              </a:p>
              <a:p>
                <a:pPr marL="342900" indent="-342900">
                  <a:lnSpc>
                    <a:spcPct val="150000"/>
                  </a:lnSpc>
                  <a:buFont typeface="System Font Regular"/>
                  <a:buChar char="→"/>
                </a:pPr>
                <a:r>
                  <a:rPr lang="en-US" dirty="0">
                    <a:latin typeface="Avenir" panose="02000503020000020003" pitchFamily="2" charset="0"/>
                  </a:rPr>
                  <a:t>With this, the original recursive function is tantamount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𝑓𝑖𝑥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Avenir" panose="02000503020000020003" pitchFamily="2" charset="0"/>
                  </a:rPr>
                  <a:t> </a:t>
                </a:r>
                <a:r>
                  <a:rPr lang="en-US" dirty="0">
                    <a:latin typeface="Avenir" panose="02000503020000020003" pitchFamily="2" charset="0"/>
                  </a:rPr>
                  <a:t>(i.e.,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,..</m:t>
                        </m:r>
                      </m:e>
                    </m:d>
                  </m:oMath>
                </a14:m>
                <a:r>
                  <a:rPr lang="en-US" dirty="0">
                    <a:latin typeface="Avenir" panose="02000503020000020003" pitchFamily="2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𝑓𝑖𝑥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dirty="0">
                    <a:latin typeface="Avenir" panose="02000503020000020003" pitchFamily="2" charset="0"/>
                  </a:rPr>
                  <a:t>) </a:t>
                </a:r>
              </a:p>
              <a:p>
                <a:pPr marL="342900" indent="-342900">
                  <a:lnSpc>
                    <a:spcPct val="150000"/>
                  </a:lnSpc>
                  <a:buFont typeface="System Font Regular"/>
                  <a:buChar char="→"/>
                </a:pPr>
                <a:r>
                  <a:rPr lang="en-US" dirty="0">
                    <a:latin typeface="Avenir" panose="02000503020000020003" pitchFamily="2" charset="0"/>
                  </a:rPr>
                  <a:t>Holds because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𝑓𝑖𝑥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𝑓𝑖𝑥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m:rPr>
                        <m:nor/>
                      </m:rPr>
                      <a:rPr lang="en-US" dirty="0">
                        <a:latin typeface="Avenir" panose="02000503020000020003" pitchFamily="2" charset="0"/>
                      </a:rPr>
                      <m:t>.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m:t> </m:t>
                    </m:r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𝑓𝑖𝑥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,..</m:t>
                        </m:r>
                      </m:e>
                    </m:d>
                  </m:oMath>
                </a14:m>
                <a:endParaRPr lang="en-US" dirty="0">
                  <a:latin typeface="Avenir" panose="02000503020000020003" pitchFamily="2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System Font Regular"/>
                  <a:buChar char="→"/>
                </a:pPr>
                <a:r>
                  <a:rPr lang="en-US" dirty="0">
                    <a:latin typeface="Avenir" panose="02000503020000020003" pitchFamily="2" charset="0"/>
                  </a:rPr>
                  <a:t>In other words, if we denote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𝑓𝑖𝑥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latin typeface="Avenir" panose="02000503020000020003" pitchFamily="2" charset="0"/>
                  </a:rPr>
                  <a:t> as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>
                    <a:latin typeface="Avenir" panose="02000503020000020003" pitchFamily="2" charset="0"/>
                  </a:rPr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m:rPr>
                        <m:nor/>
                      </m:rPr>
                      <a:rPr lang="en-US" dirty="0">
                        <a:latin typeface="Avenir" panose="02000503020000020003" pitchFamily="2" charset="0"/>
                      </a:rPr>
                      <m:t>.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m:t> </m:t>
                    </m:r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,..</m:t>
                        </m:r>
                      </m:e>
                    </m:d>
                  </m:oMath>
                </a14:m>
                <a:endParaRPr lang="en-US" dirty="0">
                  <a:latin typeface="Avenir" panose="02000503020000020003" pitchFamily="2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System Font Regular"/>
                  <a:buChar char="→"/>
                </a:pPr>
                <a:endParaRPr lang="en-US" dirty="0">
                  <a:latin typeface="Avenir" panose="02000503020000020003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8081C1-6158-177B-C080-5FEB0A252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13" y="2997377"/>
                <a:ext cx="11071138" cy="3365024"/>
              </a:xfrm>
              <a:prstGeom prst="rect">
                <a:avLst/>
              </a:prstGeom>
              <a:blipFill>
                <a:blip r:embed="rId5"/>
                <a:stretch>
                  <a:fillRect l="-573" t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545BD6A-9978-842E-90D0-2CD18427A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213" y="1209579"/>
            <a:ext cx="8195291" cy="1617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497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C9643-672E-C00A-0236-4E6EA5568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7D485-C656-247C-57A1-CFBCA3BBC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15DF6B-8375-DF36-5359-272366150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4E32FC-0F0E-E557-8C43-72236634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91ACB2-F676-334A-F615-20ECCAFB86F6}"/>
                  </a:ext>
                </a:extLst>
              </p:cNvPr>
              <p:cNvSpPr txBox="1"/>
              <p:nvPr/>
            </p:nvSpPr>
            <p:spPr>
              <a:xfrm>
                <a:off x="934573" y="1492076"/>
                <a:ext cx="11071138" cy="4320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000" b="1" dirty="0">
                    <a:latin typeface="Avenir Black" panose="02000503020000020003" pitchFamily="2" charset="0"/>
                  </a:rPr>
                  <a:t>Thereby: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" panose="02000503020000020003" pitchFamily="2" charset="0"/>
                  </a:rPr>
                  <a:t>Classically (outside of LC),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𝑓𝑖𝑏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𝑓𝑖𝑏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𝑓𝑖𝑏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&gt;1 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𝑒𝑙𝑠𝑒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" panose="02000503020000020003" pitchFamily="2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" panose="02000503020000020003" pitchFamily="2" charset="0"/>
                  </a:rPr>
                  <a:t>Define wrapper: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𝑓𝑖𝑏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i="1" dirty="0">
                    <a:latin typeface="Avenir" panose="02000503020000020003" pitchFamily="2" charset="0"/>
                  </a:rPr>
                  <a:t>.</a:t>
                </a:r>
                <a:r>
                  <a:rPr lang="en-US" sz="2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&gt;1 </m:t>
                    </m:r>
                    <m:r>
                      <a:rPr lang="en-US" sz="2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𝑒𝑙𝑠𝑒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venir" panose="02000503020000020003" pitchFamily="2" charset="0"/>
                  </a:rPr>
                  <a:t>   (what is the type?)</a:t>
                </a:r>
                <a:endParaRPr lang="en-US" sz="2000" i="1" dirty="0">
                  <a:latin typeface="Avenir" panose="02000503020000020003" pitchFamily="2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" panose="02000503020000020003" pitchFamily="2" charset="0"/>
                  </a:rPr>
                  <a:t>Now it holds that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𝑓𝑖𝑏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𝑓𝑖𝑥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_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𝑓𝑖𝑏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𝑤h𝑒𝑟𝑒</m:t>
                    </m:r>
                    <m:r>
                      <m:rPr>
                        <m:nor/>
                      </m:rPr>
                      <a:rPr lang="en-US" sz="20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𝑓𝑖𝑥</m:t>
                    </m:r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. (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))(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000" dirty="0">
                  <a:latin typeface="Avenir" panose="02000503020000020003" pitchFamily="2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venir" panose="02000503020000020003" pitchFamily="2" charset="0"/>
                  </a:rPr>
                  <a:t>That is, for instance, evaluating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𝑓𝑖𝑥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_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𝑓𝑖𝑏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3  </m:t>
                    </m:r>
                  </m:oMath>
                </a14:m>
                <a:r>
                  <a:rPr lang="en-US" sz="2000" dirty="0">
                    <a:latin typeface="Avenir" panose="02000503020000020003" pitchFamily="2" charset="0"/>
                  </a:rPr>
                  <a:t>should yield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000" dirty="0">
                  <a:solidFill>
                    <a:srgbClr val="0070C0"/>
                  </a:solidFill>
                  <a:latin typeface="Avenir" panose="02000503020000020003" pitchFamily="2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𝑓𝑖𝑥</m:t>
                    </m:r>
                    <m:sPre>
                      <m:sPre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sup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sPre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𝑖𝑏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3→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3→_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𝑓𝑖𝑏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𝑓𝑖𝑏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3  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Avenir" panose="02000503020000020003" pitchFamily="2" charset="0"/>
                  </a:rPr>
                  <a:t>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venir" panose="02000503020000020003" pitchFamily="2" charset="0"/>
                  </a:rPr>
                  <a:t># plug _fib into fix then plug 2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  <a:latin typeface="Avenir" panose="02000503020000020003" pitchFamily="2" charset="0"/>
                  </a:rPr>
                  <a:t>nd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Avenir" panose="02000503020000020003" pitchFamily="2" charset="0"/>
                  </a:rPr>
                  <a:t> h into first h</a:t>
                </a:r>
                <a:endParaRPr lang="en-US" sz="2000" dirty="0">
                  <a:solidFill>
                    <a:schemeClr val="bg1">
                      <a:lumMod val="50000"/>
                    </a:schemeClr>
                  </a:solidFill>
                  <a:latin typeface="Avenir" panose="02000503020000020003" pitchFamily="2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_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𝑓𝑖𝑏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3→</m:t>
                    </m:r>
                    <m:d>
                      <m:d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m:rPr>
                            <m:nor/>
                          </m:rPr>
                          <a:rPr lang="en-US" sz="2000" i="1" dirty="0">
                            <a:latin typeface="Avenir" panose="02000503020000020003" pitchFamily="2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70C0"/>
                            </a:solidFill>
                          </a:rPr>
                          <m:t> </m:t>
                        </m:r>
                        <m:r>
                          <a:rPr lang="en-US" sz="20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𝑖𝑓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&gt;1 </m:t>
                        </m:r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𝑒𝑙𝑠𝑒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m:rPr>
                            <m:nor/>
                          </m:rPr>
                          <a:rPr lang="en-US" sz="2000" i="1" dirty="0">
                            <a:latin typeface="Avenir" panose="02000503020000020003" pitchFamily="2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70C0"/>
                            </a:solidFill>
                          </a:rPr>
                          <m:t> </m:t>
                        </m:r>
                        <m: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𝑖𝑓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&gt;1 </m:t>
                        </m:r>
                        <m:r>
                          <a:rPr lang="en-US" sz="2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𝑒𝑙𝑠𝑒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3</m:t>
                    </m:r>
                  </m:oMath>
                </a14:m>
                <a:endParaRPr lang="en-US" sz="2000" dirty="0">
                  <a:latin typeface="Avenir" panose="02000503020000020003" pitchFamily="2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91ACB2-F676-334A-F615-20ECCAFB8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73" y="1492076"/>
                <a:ext cx="11071138" cy="4320093"/>
              </a:xfrm>
              <a:prstGeom prst="rect">
                <a:avLst/>
              </a:prstGeom>
              <a:blipFill>
                <a:blip r:embed="rId4"/>
                <a:stretch>
                  <a:fillRect l="-573" b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2776E57-4AB1-62AC-788D-0730729C3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9330" y="1492076"/>
            <a:ext cx="3055170" cy="524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A2D99D-18CC-A67E-FC16-85DFD0870CEB}"/>
                  </a:ext>
                </a:extLst>
              </p:cNvPr>
              <p:cNvSpPr txBox="1"/>
              <p:nvPr/>
            </p:nvSpPr>
            <p:spPr>
              <a:xfrm>
                <a:off x="1072161" y="6017796"/>
                <a:ext cx="4393218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venir" panose="02000503020000020003" pitchFamily="2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. _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𝑓𝑖𝑏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1600" dirty="0">
                    <a:latin typeface="Avenir" panose="02000503020000020003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i="1" dirty="0" smtClean="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1600" dirty="0">
                  <a:latin typeface="Avenir" panose="02000503020000020003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A2D99D-18CC-A67E-FC16-85DFD0870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161" y="6017796"/>
                <a:ext cx="4393218" cy="338554"/>
              </a:xfrm>
              <a:prstGeom prst="rect">
                <a:avLst/>
              </a:prstGeom>
              <a:blipFill>
                <a:blip r:embed="rId6"/>
                <a:stretch>
                  <a:fillRect l="-575" b="-2069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39DB01-05D8-C654-957A-AC9722DE4246}"/>
              </a:ext>
            </a:extLst>
          </p:cNvPr>
          <p:cNvCxnSpPr>
            <a:cxnSpLocks/>
          </p:cNvCxnSpPr>
          <p:nvPr/>
        </p:nvCxnSpPr>
        <p:spPr>
          <a:xfrm flipH="1">
            <a:off x="7535917" y="5757670"/>
            <a:ext cx="715587" cy="3383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4DF05A-8118-7D03-E26E-C51F60FD3BE7}"/>
                  </a:ext>
                </a:extLst>
              </p:cNvPr>
              <p:cNvSpPr txBox="1"/>
              <p:nvPr/>
            </p:nvSpPr>
            <p:spPr>
              <a:xfrm>
                <a:off x="7169502" y="6081542"/>
                <a:ext cx="732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4DF05A-8118-7D03-E26E-C51F60FD3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502" y="6081542"/>
                <a:ext cx="732829" cy="369332"/>
              </a:xfrm>
              <a:prstGeom prst="rect">
                <a:avLst/>
              </a:prstGeom>
              <a:blipFill>
                <a:blip r:embed="rId7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47C4D9-9CAA-D516-93F1-C769C15AA85C}"/>
                  </a:ext>
                </a:extLst>
              </p:cNvPr>
              <p:cNvSpPr txBox="1"/>
              <p:nvPr/>
            </p:nvSpPr>
            <p:spPr>
              <a:xfrm>
                <a:off x="9113327" y="6065667"/>
                <a:ext cx="7328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47C4D9-9CAA-D516-93F1-C769C15AA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3327" y="6065667"/>
                <a:ext cx="732829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CD9A3D-A9A0-5D51-87C6-4BD7BAA69AF1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196552" y="5757670"/>
            <a:ext cx="283190" cy="3079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70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36F7F-A74B-327E-377B-62E894812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3791-F6D9-08E3-ACD3-0AA314E6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57640D2-20E0-4F3F-5D6B-BD501B7D5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F6646-1F2D-90C8-20FC-B3B54A129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27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0B8D93-6335-84E2-10DF-131611259965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07A0B3-B64E-2D09-8646-5BD82C554B52}"/>
                  </a:ext>
                </a:extLst>
              </p:cNvPr>
              <p:cNvSpPr txBox="1"/>
              <p:nvPr/>
            </p:nvSpPr>
            <p:spPr>
              <a:xfrm>
                <a:off x="1096317" y="1254431"/>
                <a:ext cx="9432063" cy="2581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Book" panose="02000503020000020003" pitchFamily="2" charset="0"/>
                  </a:rPr>
                  <a:t>Any program in lambda calculus is an expression (possibly with many subexpressions)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Book" panose="02000503020000020003" pitchFamily="2" charset="0"/>
                  </a:rPr>
                  <a:t>Let our program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then we evaluate it by evaluating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which may require evaluation of subexpressions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. 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venir Book" panose="02000503020000020003" pitchFamily="2" charset="0"/>
                  </a:rPr>
                  <a:t>There are four forms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Avenir Book" panose="02000503020000020003" pitchFamily="2" charset="0"/>
                  </a:rPr>
                  <a:t> can take; one for each possible LC expression:</a:t>
                </a:r>
              </a:p>
              <a:p>
                <a:pPr algn="just">
                  <a:lnSpc>
                    <a:spcPct val="150000"/>
                  </a:lnSpc>
                </a:pPr>
                <a:endParaRPr lang="en-US" dirty="0">
                  <a:latin typeface="Avenir Book" panose="02000503020000020003" pitchFamily="2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07A0B3-B64E-2D09-8646-5BD82C554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317" y="1254431"/>
                <a:ext cx="9432063" cy="2581541"/>
              </a:xfrm>
              <a:prstGeom prst="rect">
                <a:avLst/>
              </a:prstGeom>
              <a:blipFill>
                <a:blip r:embed="rId4"/>
                <a:stretch>
                  <a:fillRect l="-404" r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0D8A44A-E1D5-500F-88B7-550E632E0C8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326603" y="3048952"/>
              <a:ext cx="7867724" cy="34899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650097283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84564691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Evaluation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0823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13061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/>
                            <a:t>Abstraction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→{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07472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Let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𝑙𝑒𝑡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𝑙𝑒𝑡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68759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App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→{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𝐸𝑥𝑡𝑟𝑎𝑐𝑡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br>
                            <a:rPr lang="en-US" b="0" dirty="0"/>
                          </a:b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d>
                            </m:oMath>
                          </a14:m>
                          <a:r>
                            <a:rPr lang="en-US" b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  <a:endParaRPr lang="en-US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90124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0D8A44A-E1D5-500F-88B7-550E632E0C8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326603" y="3048952"/>
              <a:ext cx="7867724" cy="34899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650097283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84564691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Evaluation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0823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06897" r="-100968" b="-7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06897" r="-968" b="-7655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13061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200000" r="-100968" b="-6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200000" r="-968" b="-6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0747293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25000" r="-100968" b="-1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25000" r="-968" b="-1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6875913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40870" r="-100968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40870" r="-968" b="-43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90124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3409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52E9-4ACA-864A-D6DA-F2D3F0915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409B2-68DB-92DD-899E-5CDA9FB9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0E40173-B224-999A-1A09-FF48DA726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3EC308-A273-6908-8C0C-C438814B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28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BF9E9F-C0D6-6739-FA15-5BAA14AEC2E3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6AA09D-6EEA-01AA-8952-4BE89FA35616}"/>
                  </a:ext>
                </a:extLst>
              </p:cNvPr>
              <p:cNvSpPr txBox="1"/>
              <p:nvPr/>
            </p:nvSpPr>
            <p:spPr>
              <a:xfrm>
                <a:off x="838200" y="3438209"/>
                <a:ext cx="5040291" cy="3323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venir Book" panose="02000503020000020003" pitchFamily="2" charset="0"/>
                  </a:rPr>
                  <a:t>We can rewrite this as: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6AA09D-6EEA-01AA-8952-4BE89FA35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38209"/>
                <a:ext cx="5040291" cy="3323987"/>
              </a:xfrm>
              <a:prstGeom prst="rect">
                <a:avLst/>
              </a:prstGeom>
              <a:blipFill>
                <a:blip r:embed="rId4"/>
                <a:stretch>
                  <a:fillRect l="-1259" t="-760" b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7C8EA52-CD9E-587C-0AFE-CBD6CB504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542634"/>
            <a:ext cx="9340780" cy="1779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967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4791-6F12-004E-C6AB-71CB072C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Building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SimPL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BAC55-8A1F-944B-026F-DBD820A55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3249"/>
            <a:ext cx="9937831" cy="329150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venir Book" panose="02000503020000020003" pitchFamily="2" charset="0"/>
              </a:rPr>
              <a:t>Multi-paradigm programming language (functional and imperative)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venir Book" panose="02000503020000020003" pitchFamily="2" charset="0"/>
              </a:rPr>
              <a:t>A dialect of the ML programming language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venir Book" panose="02000503020000020003" pitchFamily="2" charset="0"/>
              </a:rPr>
              <a:t>Has support for variable declaration and control structures (branching, looping, recursion) and advanced data structures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venir Book" panose="02000503020000020003" pitchFamily="2" charset="0"/>
              </a:rPr>
              <a:t>Supports common binary and unary operations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venir Book" panose="02000503020000020003" pitchFamily="2" charset="0"/>
              </a:rPr>
              <a:t>Supports type inference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venir Book" panose="02000503020000020003" pitchFamily="2" charset="0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136CBA-2ACD-BC91-37D6-268B0C7F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ABBDB-B25E-1052-25C3-A4D02C3B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1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57BC6-FF56-7379-63A3-36CB8ECF4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4181F-7DAE-9077-1657-9DC56EE3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00C4950-21AC-C76E-5444-4BE3FB56F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B0B1D4-E4A7-4170-64A1-50043543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29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958277-AD83-E7F3-2796-76F043E02E9C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8F9DB2-2DDC-FA01-8DAA-ABA946611A03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8F9DB2-2DDC-FA01-8DAA-ABA946611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CEAF561-2F9F-9EC1-884A-D937F95A5C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9029394"/>
                  </p:ext>
                </p:extLst>
              </p:nvPr>
            </p:nvGraphicFramePr>
            <p:xfrm>
              <a:off x="396072" y="4511992"/>
              <a:ext cx="7867724" cy="20269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Evaluation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784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/>
                            <a:t>Abstraction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→{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Let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𝑙𝑒𝑡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𝑙𝑒𝑡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0CEAF561-2F9F-9EC1-884A-D937F95A5C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9029394"/>
                  </p:ext>
                </p:extLst>
              </p:nvPr>
            </p:nvGraphicFramePr>
            <p:xfrm>
              <a:off x="396072" y="4511992"/>
              <a:ext cx="7867724" cy="20269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Evaluation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784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03333" r="-100645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03333" r="-645" b="-3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210345" r="-100645" b="-2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210345" r="-645" b="-2655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25000" r="-100645" b="-6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25000" r="-645" b="-69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E2F703-64C5-F886-C22E-DBA293866F64}"/>
              </a:ext>
            </a:extLst>
          </p:cNvPr>
          <p:cNvCxnSpPr/>
          <p:nvPr/>
        </p:nvCxnSpPr>
        <p:spPr>
          <a:xfrm>
            <a:off x="396072" y="4262043"/>
            <a:ext cx="113884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B13045-F5DB-25CD-8D0A-17AAA501397C}"/>
              </a:ext>
            </a:extLst>
          </p:cNvPr>
          <p:cNvCxnSpPr>
            <a:cxnSpLocks/>
          </p:cNvCxnSpPr>
          <p:nvPr/>
        </p:nvCxnSpPr>
        <p:spPr>
          <a:xfrm>
            <a:off x="4614203" y="1315596"/>
            <a:ext cx="0" cy="29464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BEACDA54-8E26-1553-2C3A-A5350CDC2D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20538"/>
                  </p:ext>
                </p:extLst>
              </p:nvPr>
            </p:nvGraphicFramePr>
            <p:xfrm>
              <a:off x="4852045" y="1586946"/>
              <a:ext cx="5048093" cy="138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8093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(., </m:t>
                                </m:r>
                                <m:sSub>
                                  <m:sSubPr>
                                    <m:ctrlPr>
                                      <a:rPr lang="en-US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sub>
                                </m:sSub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(.,</m:t>
                                </m:r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𝑙𝑒𝑡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=2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=.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result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i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BEACDA54-8E26-1553-2C3A-A5350CDC2D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20538"/>
                  </p:ext>
                </p:extLst>
              </p:nvPr>
            </p:nvGraphicFramePr>
            <p:xfrm>
              <a:off x="4852045" y="1586946"/>
              <a:ext cx="5048093" cy="138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8093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r="-251" b="-2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103448" r="-251" b="-1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115686" r="-251" b="-1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950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B96A5-B155-AE66-5017-88DDEB0F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1CF9-B6D2-32EE-461F-42A6F0A7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B0EBCBE-BE22-D790-2EC2-65E2EBF8C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DDB692-ED5D-F74A-8DAE-2E53514C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30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6D3412-A977-D733-921C-52FDAD325D0B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009EB2-9E1B-177F-ED90-E4D83C121481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009EB2-9E1B-177F-ED90-E4D83C121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BC528DD2-80E0-2555-0038-26414ED2AF4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511992"/>
              <a:ext cx="7867724" cy="20269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Evaluation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784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/>
                            <a:t>Abstraction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→{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Let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𝑙𝑒𝑡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𝑙𝑒𝑡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BC528DD2-80E0-2555-0038-26414ED2AF4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511992"/>
              <a:ext cx="7867724" cy="20269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Evaluation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784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03333" r="-100645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03333" r="-645" b="-3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210345" r="-100645" b="-2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210345" r="-645" b="-2655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25000" r="-100645" b="-6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25000" r="-645" b="-69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93D1A5-8E5B-B623-353A-24E5725AF89D}"/>
              </a:ext>
            </a:extLst>
          </p:cNvPr>
          <p:cNvCxnSpPr/>
          <p:nvPr/>
        </p:nvCxnSpPr>
        <p:spPr>
          <a:xfrm>
            <a:off x="396072" y="4262043"/>
            <a:ext cx="113884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EC8BEE-F5C2-AC6E-124B-30856B6152AD}"/>
              </a:ext>
            </a:extLst>
          </p:cNvPr>
          <p:cNvCxnSpPr>
            <a:cxnSpLocks/>
          </p:cNvCxnSpPr>
          <p:nvPr/>
        </p:nvCxnSpPr>
        <p:spPr>
          <a:xfrm>
            <a:off x="4614203" y="1315596"/>
            <a:ext cx="0" cy="29464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0BAB860B-267B-0505-F06E-482A2650BA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8299292"/>
                  </p:ext>
                </p:extLst>
              </p:nvPr>
            </p:nvGraphicFramePr>
            <p:xfrm>
              <a:off x="4852045" y="1586946"/>
              <a:ext cx="5048093" cy="138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8093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kumimoji="0" lang="en-US" sz="1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[</m:t>
                                </m:r>
                                <m:r>
                                  <a:rPr kumimoji="0" lang="en-US" sz="1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1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↦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1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],</m:t>
                                </m:r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𝑙𝑒𝑡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=4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result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0BAB860B-267B-0505-F06E-482A2650BA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8299292"/>
                  </p:ext>
                </p:extLst>
              </p:nvPr>
            </p:nvGraphicFramePr>
            <p:xfrm>
              <a:off x="4852045" y="1586946"/>
              <a:ext cx="5048093" cy="138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8093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r="-251" b="-2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103448" r="-251" b="-1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115686" r="-251" b="-1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370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F5555-2192-2775-525D-CEBC44525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21E5-6D76-1D85-2E4F-4B14AA6BD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FDB836A-5913-0117-CD76-F4E1CE451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BBF9C-2439-3899-1BD4-6378EFC2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31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76A894-F855-E86C-F6A4-BCA80D318C98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68ADF1-99EC-5316-B9C2-BF22C717BF78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68ADF1-99EC-5316-B9C2-BF22C717B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6147102-9701-F920-78B7-3D866F85B94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511992"/>
              <a:ext cx="7867724" cy="20269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Evaluation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784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/>
                            <a:t>Abstraction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→{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Let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𝑙𝑒𝑡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𝑙𝑒𝑡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86147102-9701-F920-78B7-3D866F85B94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511992"/>
              <a:ext cx="7867724" cy="20269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Evaluation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784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03333" r="-100645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03333" r="-645" b="-3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210345" r="-100645" b="-2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210345" r="-645" b="-2655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25000" r="-100645" b="-6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25000" r="-645" b="-69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06716C-4A8B-D64E-D28C-BD6EAB8F94C3}"/>
              </a:ext>
            </a:extLst>
          </p:cNvPr>
          <p:cNvCxnSpPr/>
          <p:nvPr/>
        </p:nvCxnSpPr>
        <p:spPr>
          <a:xfrm>
            <a:off x="396072" y="4262043"/>
            <a:ext cx="113884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D7EA1-21EA-73B3-47D8-46F17B8B0D83}"/>
              </a:ext>
            </a:extLst>
          </p:cNvPr>
          <p:cNvCxnSpPr>
            <a:cxnSpLocks/>
          </p:cNvCxnSpPr>
          <p:nvPr/>
        </p:nvCxnSpPr>
        <p:spPr>
          <a:xfrm>
            <a:off x="4614203" y="1315596"/>
            <a:ext cx="0" cy="29464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59A907E0-F3C3-546F-5FB4-5C5251625D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0347576"/>
                  </p:ext>
                </p:extLst>
              </p:nvPr>
            </p:nvGraphicFramePr>
            <p:xfrm>
              <a:off x="4852045" y="1586946"/>
              <a:ext cx="5048093" cy="17915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8093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d>
                                      <m:d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𝑙𝑒𝑡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+2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70C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+2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i="1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/>
                            <a:t>Where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={</m:t>
                              </m:r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[</m:t>
                              </m:r>
                              <m: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↦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↦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]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result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59A907E0-F3C3-546F-5FB4-5C5251625D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0347576"/>
                  </p:ext>
                </p:extLst>
              </p:nvPr>
            </p:nvGraphicFramePr>
            <p:xfrm>
              <a:off x="4852045" y="1586946"/>
              <a:ext cx="5048093" cy="17915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8093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r="-251" b="-3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4010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93750" r="-251" b="-26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10196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76543" r="-251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58733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C81D7-93D5-14AA-8FE8-C72C68BFA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794F-7E5B-DB52-5CE0-286DBFB8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8A54A4B-2CC8-E33A-9E39-8A257D7AA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531C5B-6A87-F306-7147-DEF2918B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32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677A18-5EE6-5A7B-673B-5D9379B93214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32C4A9-AD98-11AA-8E12-2ECF64BBF9A6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32C4A9-AD98-11AA-8E12-2ECF64BBF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F54AF6DF-E3AB-A447-DE83-E809C84B754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511992"/>
              <a:ext cx="7867724" cy="20269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Evaluation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784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/>
                            <a:t>Abstraction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→{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Let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𝑙𝑒𝑡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𝑙𝑒𝑡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b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F54AF6DF-E3AB-A447-DE83-E809C84B754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511992"/>
              <a:ext cx="7867724" cy="20269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Expression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Evaluation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784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03333" r="-100645" b="-35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03333" r="-645" b="-3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210345" r="-100645" b="-2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210345" r="-645" b="-2655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25000" r="-100645" b="-6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25000" r="-645" b="-69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DD615E-D293-D654-C917-09A79B0E0556}"/>
              </a:ext>
            </a:extLst>
          </p:cNvPr>
          <p:cNvCxnSpPr/>
          <p:nvPr/>
        </p:nvCxnSpPr>
        <p:spPr>
          <a:xfrm>
            <a:off x="396072" y="4262043"/>
            <a:ext cx="113884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845E1E-DF4A-E95C-425C-3806D4A533BA}"/>
              </a:ext>
            </a:extLst>
          </p:cNvPr>
          <p:cNvCxnSpPr>
            <a:cxnSpLocks/>
          </p:cNvCxnSpPr>
          <p:nvPr/>
        </p:nvCxnSpPr>
        <p:spPr>
          <a:xfrm>
            <a:off x="4614203" y="1315596"/>
            <a:ext cx="0" cy="29464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BEAA4E6C-7525-42A9-484A-7742D998EC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2953547"/>
                  </p:ext>
                </p:extLst>
              </p:nvPr>
            </p:nvGraphicFramePr>
            <p:xfrm>
              <a:off x="4852045" y="1586946"/>
              <a:ext cx="6587098" cy="20446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d>
                                      <m:d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𝑙𝑒𝑡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 smtClean="0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B05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i="1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/>
                            <a:t>Where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  <m:r>
                                        <a:rPr kumimoji="0" lang="en-US" sz="1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↦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𝑦</m:t>
                                      </m:r>
                                      <m:r>
                                        <a:rPr kumimoji="0" lang="en-US" sz="1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↦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4, 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↦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𝑓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oMath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result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is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2,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BEAA4E6C-7525-42A9-484A-7742D998EC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2953547"/>
                  </p:ext>
                </p:extLst>
              </p:nvPr>
            </p:nvGraphicFramePr>
            <p:xfrm>
              <a:off x="4852045" y="1586946"/>
              <a:ext cx="6587098" cy="20446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4073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r="-193" b="-418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5019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80000" r="-193" b="-23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11353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80000" r="-193" b="-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748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A8180-F39D-43BF-74B9-4F89ADD4F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2697E-E1DC-77DC-D028-A62D297B5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15203AC-1538-18AE-C738-A896FE5D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B0151-3BE1-BCB0-445C-E96524C57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33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443E52-9A91-21EB-740E-BB83A5CAD54B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0D61D8-52C1-DF1D-8000-7683345681EC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0D61D8-52C1-DF1D-8000-768334568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5912746-F04E-12E8-7306-E01AECE3F6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5272822"/>
                  </p:ext>
                </p:extLst>
              </p:nvPr>
            </p:nvGraphicFramePr>
            <p:xfrm>
              <a:off x="396072" y="437765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/>
                            <a:t>Abstraction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→{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App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→{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𝐸𝑥𝑡𝑟𝑎𝑐𝑡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br>
                            <a:rPr lang="en-US" sz="1800" b="0" dirty="0"/>
                          </a:b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800" b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  <a:endParaRPr lang="en-US" sz="18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5912746-F04E-12E8-7306-E01AECE3F61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5272822"/>
                  </p:ext>
                </p:extLst>
              </p:nvPr>
            </p:nvGraphicFramePr>
            <p:xfrm>
              <a:off x="396072" y="437765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6897" r="-100645" b="-5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6897" r="-645" b="-5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03333" r="-10064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03333" r="-645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52586" r="-10064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52586" r="-64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57D7F2-3865-E413-43EB-160586897B83}"/>
              </a:ext>
            </a:extLst>
          </p:cNvPr>
          <p:cNvCxnSpPr/>
          <p:nvPr/>
        </p:nvCxnSpPr>
        <p:spPr>
          <a:xfrm>
            <a:off x="396072" y="4262043"/>
            <a:ext cx="113884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FFF3F4-C1BB-9E89-524D-D1C4E4D6ECBF}"/>
              </a:ext>
            </a:extLst>
          </p:cNvPr>
          <p:cNvCxnSpPr>
            <a:cxnSpLocks/>
          </p:cNvCxnSpPr>
          <p:nvPr/>
        </p:nvCxnSpPr>
        <p:spPr>
          <a:xfrm>
            <a:off x="4614203" y="1315596"/>
            <a:ext cx="0" cy="29464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AD199866-6549-0522-F2DD-7328A04CE6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3638971"/>
                  </p:ext>
                </p:extLst>
              </p:nvPr>
            </p:nvGraphicFramePr>
            <p:xfrm>
              <a:off x="4852045" y="1586946"/>
              <a:ext cx="6587098" cy="15009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b="0" i="1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1" dirty="0"/>
                            <a:t>Let’s backtrack after evaluating this (a)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AD199866-6549-0522-F2DD-7328A04CE6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3638971"/>
                  </p:ext>
                </p:extLst>
              </p:nvPr>
            </p:nvGraphicFramePr>
            <p:xfrm>
              <a:off x="4852045" y="1586946"/>
              <a:ext cx="6587098" cy="15009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r="-193" b="-2878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103125" r="-193" b="-1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6831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118182" r="-193" b="-1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100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FC4DD-EAE1-639C-CE8E-6449DEC77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70E1C-44D0-1438-28A0-284666EE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D1C5174-D51F-0D4E-F670-EF0416E2F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8C4534-97AE-B009-FBAD-9ED352D9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34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682BFF-539A-EDF1-0BC0-4741A7E1B9C8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AD6E60-6068-05C3-AC6D-41AF8D186DDC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AD6E60-6068-05C3-AC6D-41AF8D186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4FD7610-B67D-594D-9269-AD4A26B9138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37765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/>
                            <a:t>Abstraction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→{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App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→{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𝐸𝑥𝑡𝑟𝑎𝑐𝑡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br>
                            <a:rPr lang="en-US" sz="1800" b="0" dirty="0"/>
                          </a:b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800" b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  <a:endParaRPr lang="en-US" sz="18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4FD7610-B67D-594D-9269-AD4A26B9138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37765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6897" r="-100645" b="-5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6897" r="-645" b="-5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03333" r="-10064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03333" r="-645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52586" r="-10064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52586" r="-64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FBACB7-06FD-5BBB-4307-966361E6FB87}"/>
              </a:ext>
            </a:extLst>
          </p:cNvPr>
          <p:cNvCxnSpPr/>
          <p:nvPr/>
        </p:nvCxnSpPr>
        <p:spPr>
          <a:xfrm>
            <a:off x="396072" y="4262043"/>
            <a:ext cx="113884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6A97E4-2C6E-BB39-57DC-94D16AF2822D}"/>
              </a:ext>
            </a:extLst>
          </p:cNvPr>
          <p:cNvCxnSpPr>
            <a:cxnSpLocks/>
          </p:cNvCxnSpPr>
          <p:nvPr/>
        </p:nvCxnSpPr>
        <p:spPr>
          <a:xfrm>
            <a:off x="4614203" y="1315596"/>
            <a:ext cx="0" cy="29464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2F101434-3B78-DAFE-BFA6-8B1A2CD102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4679682"/>
                  </p:ext>
                </p:extLst>
              </p:nvPr>
            </p:nvGraphicFramePr>
            <p:xfrm>
              <a:off x="4852045" y="1586946"/>
              <a:ext cx="6587098" cy="24502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b="0" i="1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b="0" i="1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1" dirty="0"/>
                            <a:t>Let’s backtrack after evaluating this (b)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2F101434-3B78-DAFE-BFA6-8B1A2CD102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4679682"/>
                  </p:ext>
                </p:extLst>
              </p:nvPr>
            </p:nvGraphicFramePr>
            <p:xfrm>
              <a:off x="4852045" y="1586946"/>
              <a:ext cx="6587098" cy="24502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r="-193" b="-534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96970" r="-193" b="-4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16324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50388" r="-193" b="-69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149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714E0-720E-9665-2208-E980DE63E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8D8C0-E87A-23F5-95EE-1373045BE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B9488E8-725C-62EF-18B4-4907F54A8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412D73-849E-95B5-3254-9F89943B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35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F0A1AE-4E6A-536D-E40F-01271E6F9EDF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87E1C8-17F7-250E-2C4A-8B32D46B8096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87E1C8-17F7-250E-2C4A-8B32D46B8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C32E1C6-3D93-F083-B283-F29F7616260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37765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/>
                            <a:t>Abstraction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→{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App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→{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𝐸𝑥𝑡𝑟𝑎𝑐𝑡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br>
                            <a:rPr lang="en-US" sz="1800" b="0" dirty="0"/>
                          </a:b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800" b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  <a:endParaRPr lang="en-US" sz="18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C32E1C6-3D93-F083-B283-F29F7616260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37765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6897" r="-100645" b="-5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6897" r="-645" b="-5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03333" r="-10064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03333" r="-645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52586" r="-10064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52586" r="-64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9ABE31-7E8D-F6C1-5E08-FB6C3D083410}"/>
              </a:ext>
            </a:extLst>
          </p:cNvPr>
          <p:cNvCxnSpPr/>
          <p:nvPr/>
        </p:nvCxnSpPr>
        <p:spPr>
          <a:xfrm>
            <a:off x="396072" y="4262043"/>
            <a:ext cx="113884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38F654-56B9-1B44-C2FC-505C2A0EE3BC}"/>
              </a:ext>
            </a:extLst>
          </p:cNvPr>
          <p:cNvCxnSpPr>
            <a:cxnSpLocks/>
          </p:cNvCxnSpPr>
          <p:nvPr/>
        </p:nvCxnSpPr>
        <p:spPr>
          <a:xfrm>
            <a:off x="4614203" y="1315596"/>
            <a:ext cx="0" cy="29464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C4CBB07-4E90-719F-C05E-BDFA0ADEE1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3376065"/>
                  </p:ext>
                </p:extLst>
              </p:nvPr>
            </p:nvGraphicFramePr>
            <p:xfrm>
              <a:off x="4852045" y="1586946"/>
              <a:ext cx="6587098" cy="15009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7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7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br>
                            <a:rPr lang="en-US" b="0" dirty="0"/>
                          </a:br>
                          <a:endParaRPr lang="en-US" b="0" i="1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1" dirty="0"/>
                            <a:t>Let’s backtrack after evaluating this (c)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C4CBB07-4E90-719F-C05E-BDFA0ADEE1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3376065"/>
                  </p:ext>
                </p:extLst>
              </p:nvPr>
            </p:nvGraphicFramePr>
            <p:xfrm>
              <a:off x="4852045" y="1586946"/>
              <a:ext cx="6587098" cy="150095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r="-193" b="-2878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103125" r="-193" b="-1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6831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118182" r="-193" b="-1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811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C665D-43F1-DD37-00AE-0E9A6A339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740BE-537D-1CC4-F3A3-1B44D542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A047CE5-DFCD-E588-BDDF-0229D1579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9E53E1-206B-983F-DAAD-1DF6C2186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36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4251D2-60BF-5D30-9E39-1D37FCE34E1D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C70C3B-D3A2-C491-7CCB-AE5B7C0580B4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C70C3B-D3A2-C491-7CCB-AE5B7C058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C3006A7F-03D1-448E-724E-E6B9227798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37765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/>
                            <a:t>Abstraction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→{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App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→{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𝐸𝑥𝑡𝑟𝑎𝑐𝑡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br>
                            <a:rPr lang="en-US" sz="1800" b="0" dirty="0"/>
                          </a:b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800" b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  <a:endParaRPr lang="en-US" sz="18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C3006A7F-03D1-448E-724E-E6B9227798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37765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6897" r="-100645" b="-5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6897" r="-645" b="-5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03333" r="-10064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03333" r="-645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52586" r="-10064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52586" r="-64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FC6AB6-BEFA-123C-F5BE-837654DA820F}"/>
              </a:ext>
            </a:extLst>
          </p:cNvPr>
          <p:cNvCxnSpPr/>
          <p:nvPr/>
        </p:nvCxnSpPr>
        <p:spPr>
          <a:xfrm>
            <a:off x="396072" y="4262043"/>
            <a:ext cx="113884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4F07D6-7C61-B6C1-5C63-864D1727EBD0}"/>
              </a:ext>
            </a:extLst>
          </p:cNvPr>
          <p:cNvCxnSpPr>
            <a:cxnSpLocks/>
          </p:cNvCxnSpPr>
          <p:nvPr/>
        </p:nvCxnSpPr>
        <p:spPr>
          <a:xfrm>
            <a:off x="4614203" y="1315596"/>
            <a:ext cx="0" cy="29464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B52A856C-339F-C371-AFCF-C924E78D51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0782488"/>
                  </p:ext>
                </p:extLst>
              </p:nvPr>
            </p:nvGraphicFramePr>
            <p:xfrm>
              <a:off x="4852045" y="1586946"/>
              <a:ext cx="6587098" cy="26766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7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+2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</m:t>
                                        </m:r>
                                      </m:e>
                                    </m:d>
                                  </m:e>
                                </m:d>
                              </m:oMath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 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</m:t>
                                        </m:r>
                                      </m:e>
                                    </m:d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+2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→{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b="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B52A856C-339F-C371-AFCF-C924E78D51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0782488"/>
                  </p:ext>
                </p:extLst>
              </p:nvPr>
            </p:nvGraphicFramePr>
            <p:xfrm>
              <a:off x="4852045" y="1586946"/>
              <a:ext cx="6587098" cy="26766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r="-193" b="-5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96970" r="-193" b="-4575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18588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44218" r="-193" b="-27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4184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6EBDA-92D8-34F7-F1BB-D67DA4B59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DD6E-43CD-9B1F-460C-2CAD0E5E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3EE68F3-647E-523D-816D-3F3164BF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79FBED-4D0A-6741-F2E4-9CD8348E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37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B4DC9B-8BE3-B484-2EB5-D76C00A85FF9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E9E974-415A-2FA0-6455-C2D44224FF1D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E9E974-415A-2FA0-6455-C2D44224F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F992CF0A-B5D4-7322-9080-A3A7C661AC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1487680"/>
                  </p:ext>
                </p:extLst>
              </p:nvPr>
            </p:nvGraphicFramePr>
            <p:xfrm>
              <a:off x="396072" y="455187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/>
                            <a:t>Abstraction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→{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App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→{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𝐸𝑥𝑡𝑟𝑎𝑐𝑡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br>
                            <a:rPr lang="en-US" sz="1800" b="0" dirty="0"/>
                          </a:b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800" b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  <a:endParaRPr lang="en-US" sz="18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F992CF0A-B5D4-7322-9080-A3A7C661AC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1487680"/>
                  </p:ext>
                </p:extLst>
              </p:nvPr>
            </p:nvGraphicFramePr>
            <p:xfrm>
              <a:off x="396072" y="455187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6897" r="-100645" b="-5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6897" r="-645" b="-5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03333" r="-10064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03333" r="-645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52586" r="-10064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52586" r="-64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999E9D-09B0-9EB0-B9B4-7D6552FB1A4A}"/>
              </a:ext>
            </a:extLst>
          </p:cNvPr>
          <p:cNvCxnSpPr/>
          <p:nvPr/>
        </p:nvCxnSpPr>
        <p:spPr>
          <a:xfrm>
            <a:off x="396072" y="4262043"/>
            <a:ext cx="113884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9CEF98-0A42-3ED5-2F9B-BC4AE2994FF5}"/>
              </a:ext>
            </a:extLst>
          </p:cNvPr>
          <p:cNvCxnSpPr>
            <a:cxnSpLocks/>
          </p:cNvCxnSpPr>
          <p:nvPr/>
        </p:nvCxnSpPr>
        <p:spPr>
          <a:xfrm>
            <a:off x="4614203" y="1315596"/>
            <a:ext cx="0" cy="29464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6D9D86C5-8E00-4AFE-84A0-29DD7784A7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4491321"/>
                  </p:ext>
                </p:extLst>
              </p:nvPr>
            </p:nvGraphicFramePr>
            <p:xfrm>
              <a:off x="4766702" y="1469719"/>
              <a:ext cx="6587098" cy="26767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7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1" dirty="0"/>
                            <a:t>Let’s backtrack after evaluating this (c) </a:t>
                          </a:r>
                          <a:r>
                            <a:rPr lang="en-US" b="0" i="1" dirty="0">
                              <a:solidFill>
                                <a:srgbClr val="FF5056"/>
                              </a:solidFill>
                            </a:rPr>
                            <a:t>Done!</a:t>
                          </a:r>
                          <a:br>
                            <a:rPr lang="en-US" b="0" i="1" dirty="0">
                              <a:latin typeface="Cambria Math" panose="02040503050406030204" pitchFamily="18" charset="0"/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7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{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e>
                                </m:d>
                              </m:oMath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 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→2</m:t>
                                </m:r>
                              </m:oMath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e>
                                    </m:d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d>
                                      <m:d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+2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8 </m:t>
                                </m:r>
                                <m:r>
                                  <a:rPr kumimoji="0" lang="en-US" sz="1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result</m:t>
                                </m:r>
                                <m:r>
                                  <a:rPr kumimoji="0" lang="en-US" sz="1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br>
                            <a:rPr lang="en-US" b="0" i="0" dirty="0">
                              <a:solidFill>
                                <a:schemeClr val="tx1"/>
                              </a:solidFill>
                            </a:rPr>
                          </a:br>
                          <a:endParaRPr lang="en-US" b="0" i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6D9D86C5-8E00-4AFE-84A0-29DD7784A7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4491321"/>
                  </p:ext>
                </p:extLst>
              </p:nvPr>
            </p:nvGraphicFramePr>
            <p:xfrm>
              <a:off x="4766702" y="1469719"/>
              <a:ext cx="6587098" cy="26767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r="-385" b="-571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96970" r="-385" b="-4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185896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44218" r="-385" b="-20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0711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2DC6B-DB13-8E97-A94E-9510C506A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7177E-83FC-F6F6-E898-EB70EA99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B2EE6F9-0F51-EEE2-5872-19C1C512F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C7B31-1540-1BD3-C8B2-BE85DD1B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38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39A983-A7B0-F7BF-4D6E-F966C27CDCED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C1664E-EE94-9699-2FC4-903525D0F576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C1664E-EE94-9699-2FC4-903525D0F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F7F165CC-9F02-FD0A-B560-06E99F98D8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9459952"/>
                  </p:ext>
                </p:extLst>
              </p:nvPr>
            </p:nvGraphicFramePr>
            <p:xfrm>
              <a:off x="396072" y="4890809"/>
              <a:ext cx="7867724" cy="183388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App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→{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𝐸𝑥𝑡𝑟𝑎𝑐𝑡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br>
                            <a:rPr lang="en-US" sz="1800" b="0" dirty="0"/>
                          </a:b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800" b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  <a:endParaRPr lang="en-US" sz="18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F7F165CC-9F02-FD0A-B560-06E99F98D8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9459952"/>
                  </p:ext>
                </p:extLst>
              </p:nvPr>
            </p:nvGraphicFramePr>
            <p:xfrm>
              <a:off x="396072" y="4890809"/>
              <a:ext cx="7867724" cy="183388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6897" r="-100645" b="-4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6897" r="-645" b="-4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26724" r="-100645" b="-4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26724" r="-645" b="-4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5ECE1F-FE2F-28E7-220C-0F4EEB7D4213}"/>
              </a:ext>
            </a:extLst>
          </p:cNvPr>
          <p:cNvCxnSpPr/>
          <p:nvPr/>
        </p:nvCxnSpPr>
        <p:spPr>
          <a:xfrm>
            <a:off x="396072" y="4712980"/>
            <a:ext cx="113884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EADD69-7B67-8A54-4BAA-26283B607449}"/>
              </a:ext>
            </a:extLst>
          </p:cNvPr>
          <p:cNvCxnSpPr>
            <a:cxnSpLocks/>
          </p:cNvCxnSpPr>
          <p:nvPr/>
        </p:nvCxnSpPr>
        <p:spPr>
          <a:xfrm>
            <a:off x="4614203" y="1315596"/>
            <a:ext cx="0" cy="33973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1F4CD4BA-EC70-6C28-05A1-B3230771F3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2379248"/>
                  </p:ext>
                </p:extLst>
              </p:nvPr>
            </p:nvGraphicFramePr>
            <p:xfrm>
              <a:off x="4766702" y="1343500"/>
              <a:ext cx="6587098" cy="31766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70C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n-US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br>
                            <a:rPr lang="en-US" b="0" i="1" dirty="0"/>
                          </a:b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Let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’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s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backtrack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after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evaluating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this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 (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b</m:t>
                              </m:r>
                              <m:r>
                                <m:rPr>
                                  <m:nor/>
                                </m:rPr>
                                <a:rPr lang="en-US" b="0" i="1" dirty="0" smtClean="0"/>
                                <m:t>)</m:t>
                              </m:r>
                            </m:oMath>
                          </a14:m>
                          <a:r>
                            <a:rPr lang="en-US" b="0" i="1" dirty="0"/>
                            <a:t> Done!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8,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→{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b="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1F4CD4BA-EC70-6C28-05A1-B3230771F3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2379248"/>
                  </p:ext>
                </p:extLst>
              </p:nvPr>
            </p:nvGraphicFramePr>
            <p:xfrm>
              <a:off x="4766702" y="1343500"/>
              <a:ext cx="6587098" cy="31766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r="-385" b="-693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96970" r="-385" b="-57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23588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34946" r="-385" b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2459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4791-6F12-004E-C6AB-71CB072C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ML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Background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136CBA-2ACD-BC91-37D6-268B0C7F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ABBDB-B25E-1052-25C3-A4D02C3B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3</a:t>
            </a:fld>
            <a:endParaRPr lang="en-US" dirty="0"/>
          </a:p>
        </p:txBody>
      </p:sp>
      <p:pic>
        <p:nvPicPr>
          <p:cNvPr id="1026" name="Picture 2" descr="CSE341 Lecture Notes 2: Introduction to ML">
            <a:extLst>
              <a:ext uri="{FF2B5EF4-FFF2-40B4-BE49-F238E27FC236}">
                <a16:creationId xmlns:a16="http://schemas.microsoft.com/office/drawing/2014/main" id="{8F0BCE9B-D634-2E1E-6150-40AB4304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44" y="1537372"/>
            <a:ext cx="4815711" cy="2985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1E9512-9585-0AE8-3F67-42DB2EF95FCD}"/>
              </a:ext>
            </a:extLst>
          </p:cNvPr>
          <p:cNvSpPr txBox="1"/>
          <p:nvPr/>
        </p:nvSpPr>
        <p:spPr>
          <a:xfrm>
            <a:off x="6885650" y="4711297"/>
            <a:ext cx="307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</a:t>
            </a:r>
            <a:r>
              <a:rPr lang="en-US" sz="1600" dirty="0" err="1">
                <a:hlinkClick r:id="rId5"/>
              </a:rPr>
              <a:t>Washington.edu</a:t>
            </a:r>
            <a:r>
              <a:rPr lang="en-US" sz="1600" dirty="0">
                <a:hlinkClick r:id="rId5"/>
              </a:rPr>
              <a:t> course page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3F5135-C147-DA7C-E15B-B02090F4487F}"/>
              </a:ext>
            </a:extLst>
          </p:cNvPr>
          <p:cNvSpPr txBox="1"/>
          <p:nvPr/>
        </p:nvSpPr>
        <p:spPr>
          <a:xfrm>
            <a:off x="6269619" y="5225849"/>
            <a:ext cx="46819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1973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: ML invented </a:t>
            </a:r>
            <a:r>
              <a:rPr 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towards research in automated theorem provers. Eventually, they found it was more useful as programming language.</a:t>
            </a:r>
            <a:endParaRPr lang="en-US" sz="1400" b="0" i="0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283E73-8047-EA4D-F3F5-260A8AD5DA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327"/>
          <a:stretch/>
        </p:blipFill>
        <p:spPr>
          <a:xfrm>
            <a:off x="403171" y="1547863"/>
            <a:ext cx="5327070" cy="3816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9DAFB3-FDC4-97DF-EDD8-6D921CF3858B}"/>
              </a:ext>
            </a:extLst>
          </p:cNvPr>
          <p:cNvSpPr txBox="1"/>
          <p:nvPr/>
        </p:nvSpPr>
        <p:spPr>
          <a:xfrm>
            <a:off x="488578" y="5595181"/>
            <a:ext cx="5140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Example ML code. </a:t>
            </a:r>
            <a:r>
              <a:rPr lang="en-US" sz="140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You will buil</a:t>
            </a:r>
            <a:r>
              <a:rPr 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d a simpler version of ML called </a:t>
            </a:r>
            <a:r>
              <a:rPr lang="en-US" sz="1400" dirty="0" err="1">
                <a:solidFill>
                  <a:srgbClr val="000000"/>
                </a:solidFill>
                <a:latin typeface="Avenir Book" panose="02000503020000020003" pitchFamily="2" charset="0"/>
              </a:rPr>
              <a:t>SimPL</a:t>
            </a:r>
            <a:r>
              <a:rPr 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.</a:t>
            </a:r>
            <a:endParaRPr lang="en-US" sz="1400" i="0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C4A27-7739-2AE7-3533-C9CB75ACE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F254-F4BE-6F39-AE01-50CC72C8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E6B3BF9-2C07-EB98-0204-2AA658BAA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2FC0FD-DC6A-5CFC-8D54-E280DF84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39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A0ACCD-C8C6-4823-BBB4-DE80093988C4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2D9ABF-A8D4-8C61-4BFB-111E83408200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2D9ABF-A8D4-8C61-4BFB-111E83408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08A56A2-DB33-AB1B-39C6-D3DE04000AC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37765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/>
                            <a:t>Variable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/>
                            <a:t>Abstraction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→{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App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→{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𝐸𝑥𝑡𝑟𝑎𝑐𝑡</m:t>
                                </m:r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1800" b="0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800" b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br>
                            <a:rPr lang="en-US" sz="1800" b="0" dirty="0"/>
                          </a:b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800" b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800" b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1800" b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  <a:endParaRPr lang="en-US" sz="1800" b="0" i="1" dirty="0">
                            <a:latin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08A56A2-DB33-AB1B-39C6-D3DE04000AC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96072" y="4377650"/>
              <a:ext cx="7867724" cy="220472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33862">
                      <a:extLst>
                        <a:ext uri="{9D8B030D-6E8A-4147-A177-3AD203B41FA5}">
                          <a16:colId xmlns:a16="http://schemas.microsoft.com/office/drawing/2014/main" val="246733756"/>
                        </a:ext>
                      </a:extLst>
                    </a:gridCol>
                    <a:gridCol w="3933862">
                      <a:extLst>
                        <a:ext uri="{9D8B030D-6E8A-4147-A177-3AD203B41FA5}">
                          <a16:colId xmlns:a16="http://schemas.microsoft.com/office/drawing/2014/main" val="20130827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6897" r="-100645" b="-5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6897" r="-645" b="-5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395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103333" r="-10064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103333" r="-645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1571594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3" t="-52586" r="-10064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3" t="-52586" r="-64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92811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05FFCF-13AF-7863-F619-CD724FD37BA6}"/>
              </a:ext>
            </a:extLst>
          </p:cNvPr>
          <p:cNvCxnSpPr/>
          <p:nvPr/>
        </p:nvCxnSpPr>
        <p:spPr>
          <a:xfrm>
            <a:off x="396072" y="4262043"/>
            <a:ext cx="1138842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B85B39-6949-C702-274B-5B8F6EB23D71}"/>
              </a:ext>
            </a:extLst>
          </p:cNvPr>
          <p:cNvCxnSpPr>
            <a:cxnSpLocks/>
          </p:cNvCxnSpPr>
          <p:nvPr/>
        </p:nvCxnSpPr>
        <p:spPr>
          <a:xfrm>
            <a:off x="4614203" y="1315596"/>
            <a:ext cx="0" cy="29464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F4244C3F-3564-7E08-2AFC-BF4191F1EF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4952280"/>
                  </p:ext>
                </p:extLst>
              </p:nvPr>
            </p:nvGraphicFramePr>
            <p:xfrm>
              <a:off x="4852045" y="1586946"/>
              <a:ext cx="6587098" cy="25864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[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],</m:t>
                                    </m:r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↦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  <m: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↦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4, 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↦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↦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]</m:t>
                                  </m:r>
                                  <m:r>
                                    <a:rPr kumimoji="0" lang="en-US" sz="18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  <m:r>
                                        <a:rPr kumimoji="0" lang="en-US" sz="1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↦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8,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𝑦</m:t>
                                      </m:r>
                                      <m:r>
                                        <a:rPr kumimoji="0" lang="en-US" sz="1800" b="0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↦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4, 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C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↦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𝑓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C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oMath>
                          </a14:m>
                          <a:r>
                            <a:rPr lang="en-US" b="0" i="1" baseline="-25000" dirty="0"/>
                            <a:t> </a:t>
                          </a:r>
                          <a:r>
                            <a:rPr lang="en-US" b="0" i="1" dirty="0"/>
                            <a:t>Let’s backtrack after evaluating this (a) done!</a:t>
                          </a:r>
                          <a:r>
                            <a:rPr lang="en-US" b="0" i="1" baseline="-25000" dirty="0"/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8,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4, 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e>
                                </m:d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4, 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C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 3</m:t>
                                    </m:r>
                                  </m:e>
                                </m:d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→3</m:t>
                                </m:r>
                              </m:oMath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↦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sz="1800" b="0" smtClean="0">
                                        <a:latin typeface="Cambria Math" panose="02040503050406030204" pitchFamily="18" charset="0"/>
                                      </a:rPr>
                                      <m:t>], 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800" b="0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8,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  <m:r>
                                          <a:rPr kumimoji="0" lang="en-US" sz="1800" b="0" i="0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3, 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C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↦</m:t>
                                        </m:r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𝐶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C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d>
                                      <m:d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→13</m:t>
                                </m:r>
                              </m:oMath>
                            </m:oMathPara>
                          </a14:m>
                          <a:endParaRPr lang="en-US" b="0" i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F4244C3F-3564-7E08-2AFC-BF4191F1EF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4952280"/>
                  </p:ext>
                </p:extLst>
              </p:nvPr>
            </p:nvGraphicFramePr>
            <p:xfrm>
              <a:off x="4852045" y="1586946"/>
              <a:ext cx="6587098" cy="25864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87098">
                      <a:extLst>
                        <a:ext uri="{9D8B030D-6E8A-4147-A177-3AD203B41FA5}">
                          <a16:colId xmlns:a16="http://schemas.microsoft.com/office/drawing/2014/main" val="69063459"/>
                        </a:ext>
                      </a:extLst>
                    </a:gridCol>
                  </a:tblGrid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r="-193" b="-543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6681492"/>
                      </a:ext>
                    </a:extLst>
                  </a:tr>
                  <a:tr h="408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96970" r="-193" b="-42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308088"/>
                      </a:ext>
                    </a:extLst>
                  </a:tr>
                  <a:tr h="17686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93" t="-46429" r="-193" b="-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440175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209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27B7C-9C26-1163-3283-4D54257A5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D96F0-FB6B-7FF5-57CB-CE91EDEE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Assignment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Solution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64BFD40-D3A6-978B-99B3-CE0436F38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C6EF91-FA85-A544-75D9-2D6CF552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40</a:t>
            </a:fld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AAAA48-4888-25D5-A23D-E355BD508B54}"/>
              </a:ext>
            </a:extLst>
          </p:cNvPr>
          <p:cNvCxnSpPr/>
          <p:nvPr/>
        </p:nvCxnSpPr>
        <p:spPr>
          <a:xfrm flipH="1" flipV="1">
            <a:off x="7420303" y="4929352"/>
            <a:ext cx="1030014" cy="34170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BB4782-A285-30DE-6AB5-167CD8DDC4FC}"/>
                  </a:ext>
                </a:extLst>
              </p:cNvPr>
              <p:cNvSpPr txBox="1"/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=4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𝑙𝑒𝑡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3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Avenir Book" panose="02000503020000020003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BB4782-A285-30DE-6AB5-167CD8DDC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" y="1692461"/>
                <a:ext cx="3842270" cy="2308324"/>
              </a:xfrm>
              <a:prstGeom prst="rect">
                <a:avLst/>
              </a:prstGeom>
              <a:blipFill>
                <a:blip r:embed="rId4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A1423B-E817-E557-BB1B-DD9B2C9F3C59}"/>
              </a:ext>
            </a:extLst>
          </p:cNvPr>
          <p:cNvCxnSpPr>
            <a:cxnSpLocks/>
          </p:cNvCxnSpPr>
          <p:nvPr/>
        </p:nvCxnSpPr>
        <p:spPr>
          <a:xfrm>
            <a:off x="4290593" y="1245258"/>
            <a:ext cx="0" cy="50407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AF01B5-25C6-C75E-F039-09005FA9B687}"/>
                  </a:ext>
                </a:extLst>
              </p:cNvPr>
              <p:cNvSpPr txBox="1"/>
              <p:nvPr/>
            </p:nvSpPr>
            <p:spPr>
              <a:xfrm>
                <a:off x="4471517" y="1431203"/>
                <a:ext cx="8016932" cy="5013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.,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𝑙𝑒𝑡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=2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6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1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↦</m:t>
                              </m:r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d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d>
                            <m:d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𝑙𝑒𝑡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=4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[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2,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],</m:t>
                          </m:r>
                          <m:d>
                            <m:d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𝑙𝑒𝑡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[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2,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4, 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],</m:t>
                          </m:r>
                          <m:d>
                            <m:d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𝑙𝑒𝑡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7030A0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[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2,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4, 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],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16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𝑛𝑒𝑒𝑑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[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2,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4, 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],</m:t>
                          </m:r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𝑛𝑒𝑒𝑑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b="0" dirty="0">
                  <a:solidFill>
                    <a:srgbClr val="7030A0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[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2,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4, 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],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en-US" sz="16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𝑛𝑒𝑒𝑑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[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2,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4, 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↦</m:t>
                          </m:r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kumimoji="0" lang="en-U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],</m:t>
                          </m:r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→{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4,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4, 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],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en-US" sz="16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→8</m:t>
                      </m:r>
                    </m:oMath>
                  </m:oMathPara>
                </a14:m>
                <a:endParaRPr lang="en-US" sz="1600"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4, 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],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↦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8,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1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↦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4, 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↦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4, 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6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↦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],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16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→13</m:t>
                      </m:r>
                    </m:oMath>
                  </m:oMathPara>
                </a14:m>
                <a:endParaRPr lang="en-US" sz="1600" dirty="0"/>
              </a:p>
              <a:p>
                <a:pPr>
                  <a:defRPr/>
                </a:pPr>
                <a:endParaRPr lang="en-US" sz="1600" dirty="0"/>
              </a:p>
              <a:p>
                <a:pPr>
                  <a:defRPr/>
                </a:pPr>
                <a:endParaRPr lang="en-US" sz="1600" dirty="0"/>
              </a:p>
              <a:p>
                <a:pPr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>
                  <a:defRPr/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 lvl="0">
                  <a:defRPr/>
                </a:pPr>
                <a:endParaRPr lang="en-US" sz="1600" dirty="0"/>
              </a:p>
              <a:p>
                <a:pPr lvl="0">
                  <a:defRPr/>
                </a:pPr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AF01B5-25C6-C75E-F039-09005FA9B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517" y="1431203"/>
                <a:ext cx="8016932" cy="50133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34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4791-6F12-004E-C6AB-71CB072C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15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" sz="60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Thank You</a:t>
            </a:r>
            <a:endParaRPr lang="en-US" sz="6000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63CB071-B5BB-498E-D1A1-5C0028F7E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07" y="586900"/>
            <a:ext cx="2375210" cy="1377621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63CA459-B9F3-56B0-61A8-94EAF8DB8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878" y="4995282"/>
            <a:ext cx="2375210" cy="13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D2862C-A77B-8DC2-29B4-805301F8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87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81321-884C-1799-CF65-ABE5830D8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AD97-02D2-99F4-27B6-679B0165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SimPL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Examples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D3D25BA-30B9-CD86-B843-27A41432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F1C0F-A75E-387A-6BDA-A630DAAB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2D5C0-C63A-5E79-F9A2-4043804B2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" y="1624243"/>
            <a:ext cx="8244840" cy="1043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20160A-DC0C-8914-284E-CD3AC9667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60" y="2860507"/>
            <a:ext cx="8163560" cy="1457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E7690-1E07-2587-4E65-26D36647B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60" y="4511325"/>
            <a:ext cx="8163560" cy="18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60A8B-41E7-40BD-A31C-811264362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17DB9-ABE5-422C-AC98-9975D5442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SimPL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Examples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1ECD538-37AA-5AFE-2BF9-584E3D3E8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8F648-231F-C589-1B46-91156AB3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B206E-85D4-2A3E-CEE4-36447EF07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12" y="1431203"/>
            <a:ext cx="9193305" cy="3169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0D502-5F38-5EB0-F6ED-BBFA06145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12" y="4812527"/>
            <a:ext cx="9193304" cy="191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EE20C-C41E-0425-5620-69B83F64D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F37B-D440-A534-5667-CB71DE61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latin typeface="Poppins" pitchFamily="2" charset="77"/>
                <a:cs typeface="Poppins" pitchFamily="2" charset="77"/>
              </a:rPr>
              <a:t>Compilers</a:t>
            </a:r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Background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61C9FEA-704B-0E55-A069-A60E02C8B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D3D7B-4D70-1877-8838-6146AA5A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6</a:t>
            </a:fld>
            <a:endParaRPr lang="en-US" dirty="0"/>
          </a:p>
        </p:txBody>
      </p:sp>
      <p:pic>
        <p:nvPicPr>
          <p:cNvPr id="3080" name="Picture 8" descr="Writing a Lexer and Parser using OCamllex and Menhir">
            <a:extLst>
              <a:ext uri="{FF2B5EF4-FFF2-40B4-BE49-F238E27FC236}">
                <a16:creationId xmlns:a16="http://schemas.microsoft.com/office/drawing/2014/main" id="{A9DF84C2-563A-58DC-B217-1E0A9B6C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08230"/>
            <a:ext cx="8292549" cy="3448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1B985F-4B92-C4B9-BA7B-FD5CCFA3E1F4}"/>
              </a:ext>
            </a:extLst>
          </p:cNvPr>
          <p:cNvCxnSpPr/>
          <p:nvPr/>
        </p:nvCxnSpPr>
        <p:spPr>
          <a:xfrm flipV="1">
            <a:off x="8786191" y="2040835"/>
            <a:ext cx="1484244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B00119A-D808-7096-D369-8B68E7E68547}"/>
              </a:ext>
            </a:extLst>
          </p:cNvPr>
          <p:cNvSpPr txBox="1"/>
          <p:nvPr/>
        </p:nvSpPr>
        <p:spPr>
          <a:xfrm>
            <a:off x="1007166" y="5233905"/>
            <a:ext cx="266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>
                <a:hlinkClick r:id="rId5"/>
              </a:rPr>
              <a:t>mukulrathi.com</a:t>
            </a:r>
            <a:r>
              <a:rPr lang="en-US" dirty="0">
                <a:hlinkClick r:id="rId5"/>
              </a:rPr>
              <a:t> blog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7CC1D3-3D1A-3824-D51F-005A8EC18F11}"/>
              </a:ext>
            </a:extLst>
          </p:cNvPr>
          <p:cNvCxnSpPr>
            <a:cxnSpLocks/>
          </p:cNvCxnSpPr>
          <p:nvPr/>
        </p:nvCxnSpPr>
        <p:spPr>
          <a:xfrm>
            <a:off x="8610600" y="3598220"/>
            <a:ext cx="1371600" cy="6093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FA5804E-F116-F27F-19F2-75E34FB28E6D}"/>
              </a:ext>
            </a:extLst>
          </p:cNvPr>
          <p:cNvSpPr txBox="1"/>
          <p:nvPr/>
        </p:nvSpPr>
        <p:spPr>
          <a:xfrm>
            <a:off x="10270435" y="1863808"/>
            <a:ext cx="1843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Compiler uses to </a:t>
            </a:r>
          </a:p>
          <a:p>
            <a:r>
              <a:rPr lang="en-US" dirty="0"/>
              <a:t>generates code in</a:t>
            </a:r>
          </a:p>
          <a:p>
            <a:r>
              <a:rPr lang="en-US" dirty="0"/>
              <a:t>target language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13DF2B-FCB7-3FB1-8620-517DC6D0AD8A}"/>
              </a:ext>
            </a:extLst>
          </p:cNvPr>
          <p:cNvSpPr txBox="1"/>
          <p:nvPr/>
        </p:nvSpPr>
        <p:spPr>
          <a:xfrm>
            <a:off x="10099153" y="3874864"/>
            <a:ext cx="2040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Interpreter typically</a:t>
            </a:r>
          </a:p>
          <a:p>
            <a:r>
              <a:rPr lang="en-US" dirty="0"/>
              <a:t>execute code with</a:t>
            </a:r>
          </a:p>
          <a:p>
            <a:r>
              <a:rPr lang="en-US" dirty="0"/>
              <a:t>target language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B82040-6683-9853-E34B-11E6169C3816}"/>
              </a:ext>
            </a:extLst>
          </p:cNvPr>
          <p:cNvCxnSpPr>
            <a:cxnSpLocks/>
          </p:cNvCxnSpPr>
          <p:nvPr/>
        </p:nvCxnSpPr>
        <p:spPr>
          <a:xfrm>
            <a:off x="2914360" y="3461183"/>
            <a:ext cx="1743284" cy="25340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43D23-E7FE-D62D-8360-2FDD56823D1F}"/>
              </a:ext>
            </a:extLst>
          </p:cNvPr>
          <p:cNvCxnSpPr>
            <a:cxnSpLocks/>
          </p:cNvCxnSpPr>
          <p:nvPr/>
        </p:nvCxnSpPr>
        <p:spPr>
          <a:xfrm flipH="1">
            <a:off x="5257800" y="3069498"/>
            <a:ext cx="720419" cy="29257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23A3522-041C-C175-ACD2-ABC8D0A2B406}"/>
              </a:ext>
            </a:extLst>
          </p:cNvPr>
          <p:cNvSpPr txBox="1"/>
          <p:nvPr/>
        </p:nvSpPr>
        <p:spPr>
          <a:xfrm>
            <a:off x="4657644" y="6033184"/>
            <a:ext cx="4279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Lexer and parser implement for us for free! </a:t>
            </a:r>
          </a:p>
          <a:p>
            <a:r>
              <a:rPr lang="en-US" dirty="0"/>
              <a:t>What to do with AST nodes?</a:t>
            </a:r>
          </a:p>
        </p:txBody>
      </p:sp>
    </p:spTree>
    <p:extLst>
      <p:ext uri="{BB962C8B-B14F-4D97-AF65-F5344CB8AC3E}">
        <p14:creationId xmlns:p14="http://schemas.microsoft.com/office/powerpoint/2010/main" val="5072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BD735-CF27-97A8-31BF-B614121C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8F9C-4477-ED2B-A79A-A30134C7F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On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Interpretation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6D19F1D-B232-C1C3-FBB0-DB746C62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BFB76-9F54-518C-65BF-F7687636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FD5BA0-5443-9251-2018-6CA29C7A4494}"/>
              </a:ext>
            </a:extLst>
          </p:cNvPr>
          <p:cNvSpPr txBox="1"/>
          <p:nvPr/>
        </p:nvSpPr>
        <p:spPr>
          <a:xfrm>
            <a:off x="407500" y="5528441"/>
            <a:ext cx="477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code from the implementation of </a:t>
            </a:r>
            <a:r>
              <a:rPr lang="en-US" dirty="0" err="1"/>
              <a:t>SimPL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394CEB-BAEE-50E4-B1E1-C032A4ADB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990" y="4978002"/>
            <a:ext cx="3888673" cy="631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1F2C9F-039A-E37F-2139-43C669B1D206}"/>
              </a:ext>
            </a:extLst>
          </p:cNvPr>
          <p:cNvSpPr txBox="1"/>
          <p:nvPr/>
        </p:nvSpPr>
        <p:spPr>
          <a:xfrm>
            <a:off x="9368955" y="4165311"/>
            <a:ext cx="2823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Notice that Java code is executed</a:t>
            </a:r>
          </a:p>
          <a:p>
            <a:r>
              <a:rPr lang="en-US" sz="1400" dirty="0"/>
              <a:t>while the Java program is running.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2D0689-793D-E76B-732F-C5C63F26B8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1322"/>
          <a:stretch/>
        </p:blipFill>
        <p:spPr>
          <a:xfrm>
            <a:off x="5627990" y="1431203"/>
            <a:ext cx="3621113" cy="3359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96F60A-7B59-F1A2-DEAE-18F541D6D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25" y="1431203"/>
            <a:ext cx="4937234" cy="39705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91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86A18-FF42-7D5C-C864-161C2E162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F7F50-F70C-D57E-027A-75D7217F0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640"/>
            <a:ext cx="10515600" cy="1325563"/>
          </a:xfrm>
        </p:spPr>
        <p:txBody>
          <a:bodyPr/>
          <a:lstStyle/>
          <a:p>
            <a:r>
              <a:rPr lang="en" b="1" dirty="0">
                <a:latin typeface="Poppins" pitchFamily="2" charset="77"/>
                <a:cs typeface="Poppins" pitchFamily="2" charset="77"/>
              </a:rPr>
              <a:t>On</a:t>
            </a:r>
            <a:r>
              <a:rPr lang="en" b="1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Interpretation</a:t>
            </a:r>
            <a:endParaRPr lang="en-US" b="1" dirty="0">
              <a:solidFill>
                <a:srgbClr val="0070C0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88BB873-D2FE-AAF4-F4C5-7686C7226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644" y="282120"/>
            <a:ext cx="1781856" cy="10334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A6DA2-D1D9-A94C-0F15-F6938790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A70E1-0AAC-7046-B7E8-37E752E913EF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3AC09-E6A7-AB70-B34E-76F2B4D12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15596"/>
            <a:ext cx="7019880" cy="5022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B5D199-B40E-1C35-FB8C-29CF78A8EF9D}"/>
              </a:ext>
            </a:extLst>
          </p:cNvPr>
          <p:cNvSpPr txBox="1"/>
          <p:nvPr/>
        </p:nvSpPr>
        <p:spPr>
          <a:xfrm>
            <a:off x="8078431" y="5594412"/>
            <a:ext cx="3848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Entry point to the program. Filename</a:t>
            </a:r>
          </a:p>
          <a:p>
            <a:r>
              <a:rPr lang="en-US" dirty="0"/>
              <a:t>Provided as a command line argument.</a:t>
            </a:r>
          </a:p>
        </p:txBody>
      </p:sp>
    </p:spTree>
    <p:extLst>
      <p:ext uri="{BB962C8B-B14F-4D97-AF65-F5344CB8AC3E}">
        <p14:creationId xmlns:p14="http://schemas.microsoft.com/office/powerpoint/2010/main" val="41744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5710</TotalTime>
  <Words>3013</Words>
  <Application>Microsoft Macintosh PowerPoint</Application>
  <PresentationFormat>Widescreen</PresentationFormat>
  <Paragraphs>455</Paragraphs>
  <Slides>42</Slides>
  <Notes>41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Avenir</vt:lpstr>
      <vt:lpstr>Avenir Black</vt:lpstr>
      <vt:lpstr>Avenir Book</vt:lpstr>
      <vt:lpstr>Calibri</vt:lpstr>
      <vt:lpstr>Calibri Light</vt:lpstr>
      <vt:lpstr>Cambria Math</vt:lpstr>
      <vt:lpstr>Helvetica</vt:lpstr>
      <vt:lpstr>Poppins</vt:lpstr>
      <vt:lpstr>System Font Regular</vt:lpstr>
      <vt:lpstr>Office Theme</vt:lpstr>
      <vt:lpstr>Programming Language Concepts Tutorials</vt:lpstr>
      <vt:lpstr>Project Intro</vt:lpstr>
      <vt:lpstr>Building SimPL</vt:lpstr>
      <vt:lpstr>ML Background</vt:lpstr>
      <vt:lpstr>SimPL Examples</vt:lpstr>
      <vt:lpstr>SimPL Examples</vt:lpstr>
      <vt:lpstr>Compilers Background</vt:lpstr>
      <vt:lpstr>On Interpretation</vt:lpstr>
      <vt:lpstr>On Interpretation</vt:lpstr>
      <vt:lpstr>Code Skeleton</vt:lpstr>
      <vt:lpstr>Document Overview</vt:lpstr>
      <vt:lpstr>Document Overview</vt:lpstr>
      <vt:lpstr>Document Overview</vt:lpstr>
      <vt:lpstr>Document Overview</vt:lpstr>
      <vt:lpstr>Pop Quiz</vt:lpstr>
      <vt:lpstr>Pop Quiz</vt:lpstr>
      <vt:lpstr>Pop Quiz</vt:lpstr>
      <vt:lpstr>Pop Quiz</vt:lpstr>
      <vt:lpstr>Pop Quiz</vt:lpstr>
      <vt:lpstr>Pop Quiz</vt:lpstr>
      <vt:lpstr>Pop Quiz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Assignment Solution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Cellular Basics &amp; Evolution</dc:title>
  <dc:creator>Essam Abdelghany</dc:creator>
  <cp:lastModifiedBy>Abdelghany, Essam Wisam Fouad Amin</cp:lastModifiedBy>
  <cp:revision>214</cp:revision>
  <dcterms:created xsi:type="dcterms:W3CDTF">2023-04-27T21:19:03Z</dcterms:created>
  <dcterms:modified xsi:type="dcterms:W3CDTF">2024-10-09T18:50:14Z</dcterms:modified>
</cp:coreProperties>
</file>